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22"/>
  </p:notesMasterIdLst>
  <p:sldIdLst>
    <p:sldId id="324" r:id="rId2"/>
    <p:sldId id="256" r:id="rId3"/>
    <p:sldId id="260" r:id="rId4"/>
    <p:sldId id="258" r:id="rId5"/>
    <p:sldId id="309" r:id="rId6"/>
    <p:sldId id="259" r:id="rId7"/>
    <p:sldId id="313" r:id="rId8"/>
    <p:sldId id="325" r:id="rId9"/>
    <p:sldId id="314" r:id="rId10"/>
    <p:sldId id="327" r:id="rId11"/>
    <p:sldId id="315" r:id="rId12"/>
    <p:sldId id="329" r:id="rId13"/>
    <p:sldId id="262" r:id="rId14"/>
    <p:sldId id="312" r:id="rId15"/>
    <p:sldId id="322" r:id="rId16"/>
    <p:sldId id="330" r:id="rId17"/>
    <p:sldId id="318" r:id="rId18"/>
    <p:sldId id="317" r:id="rId19"/>
    <p:sldId id="319" r:id="rId20"/>
    <p:sldId id="321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Papyrus" panose="03070502060502030205" pitchFamily="66" charset="0"/>
      <p:regular r:id="rId33"/>
    </p:embeddedFont>
    <p:embeddedFont>
      <p:font typeface="Pacifico" panose="020B0604020202020204" charset="0"/>
      <p:regular r:id="rId34"/>
    </p:embeddedFont>
    <p:embeddedFont>
      <p:font typeface="Ink Free" panose="020B0604020202020204" charset="0"/>
      <p:regular r:id="rId35"/>
    </p:embeddedFont>
    <p:embeddedFont>
      <p:font typeface="Quicksand" panose="020B0604020202020204" charset="0"/>
      <p:regular r:id="rId36"/>
      <p:bold r:id="rId37"/>
    </p:embeddedFont>
    <p:embeddedFont>
      <p:font typeface="MV Boli" panose="02000500030200090000" pitchFamily="2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B91BAF-5BCD-4D1A-A12D-CCC43E301B5B}">
  <a:tblStyle styleId="{88B91BAF-5BCD-4D1A-A12D-CCC43E301B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636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b81364c40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b81364c40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81364c40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81364c40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81364c40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81364c40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81364c40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81364c40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201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788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645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1635750" y="3139363"/>
            <a:ext cx="58725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ubTitle" idx="1"/>
          </p:nvPr>
        </p:nvSpPr>
        <p:spPr>
          <a:xfrm>
            <a:off x="2003675" y="1501338"/>
            <a:ext cx="5136600" cy="17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8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726300" y="438312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ubTitle" idx="1"/>
          </p:nvPr>
        </p:nvSpPr>
        <p:spPr>
          <a:xfrm>
            <a:off x="1745248" y="1411538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ubTitle" idx="2"/>
          </p:nvPr>
        </p:nvSpPr>
        <p:spPr>
          <a:xfrm>
            <a:off x="1745248" y="1777425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ubTitle" idx="3"/>
          </p:nvPr>
        </p:nvSpPr>
        <p:spPr>
          <a:xfrm>
            <a:off x="5702999" y="1412225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4"/>
          </p:nvPr>
        </p:nvSpPr>
        <p:spPr>
          <a:xfrm>
            <a:off x="5702999" y="1778232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5"/>
          </p:nvPr>
        </p:nvSpPr>
        <p:spPr>
          <a:xfrm>
            <a:off x="1745249" y="290315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6"/>
          </p:nvPr>
        </p:nvSpPr>
        <p:spPr>
          <a:xfrm>
            <a:off x="1745249" y="3268450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title" idx="7" hasCustomPrompt="1"/>
          </p:nvPr>
        </p:nvSpPr>
        <p:spPr>
          <a:xfrm>
            <a:off x="988753" y="1603788"/>
            <a:ext cx="5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8" hasCustomPrompt="1"/>
          </p:nvPr>
        </p:nvSpPr>
        <p:spPr>
          <a:xfrm>
            <a:off x="4947136" y="1603788"/>
            <a:ext cx="600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 idx="9" hasCustomPrompt="1"/>
          </p:nvPr>
        </p:nvSpPr>
        <p:spPr>
          <a:xfrm>
            <a:off x="947353" y="31070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3"/>
          </p:nvPr>
        </p:nvSpPr>
        <p:spPr>
          <a:xfrm>
            <a:off x="5703009" y="290315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4"/>
          </p:nvPr>
        </p:nvSpPr>
        <p:spPr>
          <a:xfrm>
            <a:off x="5703009" y="3268461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15" hasCustomPrompt="1"/>
          </p:nvPr>
        </p:nvSpPr>
        <p:spPr>
          <a:xfrm>
            <a:off x="4923586" y="31070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753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806600" y="1467250"/>
            <a:ext cx="5530800" cy="18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ubTitle" idx="1"/>
          </p:nvPr>
        </p:nvSpPr>
        <p:spPr>
          <a:xfrm>
            <a:off x="2294125" y="3008875"/>
            <a:ext cx="4555800" cy="7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63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726225" y="438312"/>
            <a:ext cx="490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1702125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2"/>
          </p:nvPr>
        </p:nvSpPr>
        <p:spPr>
          <a:xfrm>
            <a:off x="1702125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3"/>
          </p:nvPr>
        </p:nvSpPr>
        <p:spPr>
          <a:xfrm>
            <a:off x="3774900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4"/>
          </p:nvPr>
        </p:nvSpPr>
        <p:spPr>
          <a:xfrm>
            <a:off x="3774900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5"/>
          </p:nvPr>
        </p:nvSpPr>
        <p:spPr>
          <a:xfrm>
            <a:off x="5847675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6"/>
          </p:nvPr>
        </p:nvSpPr>
        <p:spPr>
          <a:xfrm>
            <a:off x="5847675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8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918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092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719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91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904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378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763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082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images.express.co.uk/img/dynamic/1/590x/couch-potato-diabetes-warning-567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66" y="152012"/>
            <a:ext cx="1927644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itewritinghelp.com/images/qizexe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71" y="152012"/>
            <a:ext cx="2234682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a-cib.com/sitegenic/medias/IMAGE/84644/photo-shingo-matsub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70" y="2172757"/>
            <a:ext cx="2211242" cy="14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oldenrule.com/images/workout-while-si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1" y="2168191"/>
            <a:ext cx="1467554" cy="146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17" y="186514"/>
            <a:ext cx="1521619" cy="152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54" y="2192177"/>
            <a:ext cx="1916125" cy="147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42570" y="3819898"/>
            <a:ext cx="6955844" cy="17081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57175" indent="-257175">
              <a:buAutoNum type="arabicPeriod"/>
            </a:pPr>
            <a:r>
              <a:rPr lang="es-SV" sz="2100" dirty="0"/>
              <a:t>Do </a:t>
            </a:r>
            <a:r>
              <a:rPr lang="es-SV" sz="2100" dirty="0" err="1"/>
              <a:t>homework</a:t>
            </a:r>
            <a:endParaRPr lang="es-SV" sz="2100" dirty="0"/>
          </a:p>
          <a:p>
            <a:pPr marL="257175" indent="-257175">
              <a:buAutoNum type="arabicPeriod"/>
            </a:pPr>
            <a:r>
              <a:rPr lang="es-SV" sz="2100" dirty="0" err="1"/>
              <a:t>Work</a:t>
            </a:r>
            <a:endParaRPr lang="es-SV" sz="2100" dirty="0"/>
          </a:p>
          <a:p>
            <a:pPr marL="257175" indent="-257175">
              <a:buAutoNum type="arabicPeriod"/>
            </a:pPr>
            <a:endParaRPr lang="es-SV" sz="2100" dirty="0"/>
          </a:p>
          <a:p>
            <a:pPr marL="257175" indent="-257175">
              <a:buAutoNum type="arabicPeriod"/>
            </a:pPr>
            <a:endParaRPr lang="es-SV" sz="2100" dirty="0"/>
          </a:p>
          <a:p>
            <a:pPr marL="257175" indent="-257175">
              <a:buAutoNum type="arabicPeriod"/>
            </a:pPr>
            <a:endParaRPr lang="es-SV" sz="2100" dirty="0"/>
          </a:p>
          <a:p>
            <a:pPr marL="257175" indent="-257175">
              <a:buAutoNum type="arabicPeriod"/>
            </a:pPr>
            <a:r>
              <a:rPr lang="es-SV" sz="2100" dirty="0" err="1"/>
              <a:t>Exercise</a:t>
            </a:r>
            <a:endParaRPr lang="es-SV" sz="2100" dirty="0"/>
          </a:p>
          <a:p>
            <a:pPr marL="257175" indent="-257175">
              <a:buAutoNum type="arabicPeriod"/>
            </a:pPr>
            <a:r>
              <a:rPr lang="es-SV" sz="2100" dirty="0" err="1"/>
              <a:t>Watch</a:t>
            </a:r>
            <a:r>
              <a:rPr lang="es-SV" sz="2100" dirty="0"/>
              <a:t> tv</a:t>
            </a:r>
            <a:endParaRPr lang="es-SV" sz="2100" dirty="0"/>
          </a:p>
          <a:p>
            <a:pPr marL="257175" indent="-257175">
              <a:buAutoNum type="arabicPeriod"/>
            </a:pPr>
            <a:endParaRPr lang="es-SV" sz="2100" dirty="0"/>
          </a:p>
          <a:p>
            <a:pPr marL="257175" indent="-257175">
              <a:buAutoNum type="arabicPeriod"/>
            </a:pPr>
            <a:endParaRPr lang="es-SV" sz="2100" dirty="0"/>
          </a:p>
          <a:p>
            <a:pPr marL="257175" indent="-257175">
              <a:buAutoNum type="arabicPeriod"/>
            </a:pPr>
            <a:endParaRPr lang="es-SV" sz="2100" dirty="0"/>
          </a:p>
          <a:p>
            <a:pPr marL="257175" indent="-257175">
              <a:buAutoNum type="arabicPeriod"/>
            </a:pPr>
            <a:r>
              <a:rPr lang="es-SV" sz="2100" dirty="0" err="1"/>
              <a:t>Have</a:t>
            </a:r>
            <a:r>
              <a:rPr lang="es-SV" sz="2100" dirty="0"/>
              <a:t> </a:t>
            </a:r>
            <a:r>
              <a:rPr lang="es-SV" sz="2100" dirty="0" err="1"/>
              <a:t>coffee</a:t>
            </a:r>
            <a:endParaRPr lang="es-SV" sz="2100" dirty="0"/>
          </a:p>
          <a:p>
            <a:pPr marL="257175" indent="-257175">
              <a:buAutoNum type="arabicPeriod"/>
            </a:pPr>
            <a:r>
              <a:rPr lang="es-SV" sz="2100" dirty="0" err="1"/>
              <a:t>Check</a:t>
            </a:r>
            <a:r>
              <a:rPr lang="es-SV" sz="2100" dirty="0"/>
              <a:t> email </a:t>
            </a:r>
          </a:p>
          <a:p>
            <a:endParaRPr lang="es-SV" sz="2100" dirty="0"/>
          </a:p>
        </p:txBody>
      </p:sp>
      <p:sp>
        <p:nvSpPr>
          <p:cNvPr id="3" name="2 Elipse"/>
          <p:cNvSpPr/>
          <p:nvPr/>
        </p:nvSpPr>
        <p:spPr>
          <a:xfrm>
            <a:off x="1307090" y="1061141"/>
            <a:ext cx="432048" cy="54903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sz="1050"/>
          </a:p>
        </p:txBody>
      </p:sp>
      <p:sp>
        <p:nvSpPr>
          <p:cNvPr id="10" name="9 Elipse"/>
          <p:cNvSpPr/>
          <p:nvPr/>
        </p:nvSpPr>
        <p:spPr>
          <a:xfrm>
            <a:off x="5903293" y="1130237"/>
            <a:ext cx="432048" cy="54903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sz="1050"/>
          </a:p>
        </p:txBody>
      </p:sp>
      <p:sp>
        <p:nvSpPr>
          <p:cNvPr id="11" name="10 Elipse"/>
          <p:cNvSpPr/>
          <p:nvPr/>
        </p:nvSpPr>
        <p:spPr>
          <a:xfrm>
            <a:off x="3787862" y="1130237"/>
            <a:ext cx="432048" cy="54903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sz="1050"/>
          </a:p>
        </p:txBody>
      </p:sp>
      <p:sp>
        <p:nvSpPr>
          <p:cNvPr id="12" name="11 Elipse"/>
          <p:cNvSpPr/>
          <p:nvPr/>
        </p:nvSpPr>
        <p:spPr>
          <a:xfrm>
            <a:off x="1323956" y="3098605"/>
            <a:ext cx="432048" cy="54903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sz="1050"/>
          </a:p>
        </p:txBody>
      </p:sp>
      <p:sp>
        <p:nvSpPr>
          <p:cNvPr id="13" name="12 Elipse"/>
          <p:cNvSpPr/>
          <p:nvPr/>
        </p:nvSpPr>
        <p:spPr>
          <a:xfrm>
            <a:off x="3806453" y="3125813"/>
            <a:ext cx="432048" cy="54903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sz="1050"/>
          </a:p>
        </p:txBody>
      </p:sp>
      <p:sp>
        <p:nvSpPr>
          <p:cNvPr id="14" name="13 Elipse"/>
          <p:cNvSpPr/>
          <p:nvPr/>
        </p:nvSpPr>
        <p:spPr>
          <a:xfrm>
            <a:off x="5948852" y="3090477"/>
            <a:ext cx="432048" cy="54903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sz="105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54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419622"/>
            <a:ext cx="8064896" cy="2880320"/>
          </a:xfrm>
        </p:spPr>
        <p:txBody>
          <a:bodyPr/>
          <a:lstStyle/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1. WE </a:t>
            </a:r>
            <a:r>
              <a:rPr lang="es-EC" dirty="0" smtClean="0">
                <a:solidFill>
                  <a:srgbClr val="FF0000"/>
                </a:solidFill>
              </a:rPr>
              <a:t>DON´T</a:t>
            </a:r>
            <a:r>
              <a:rPr lang="es-EC" dirty="0" smtClean="0"/>
              <a:t>  DRINK MILK.</a:t>
            </a:r>
          </a:p>
          <a:p>
            <a:r>
              <a:rPr lang="es-EC" dirty="0" smtClean="0"/>
              <a:t>2.     </a:t>
            </a:r>
          </a:p>
          <a:p>
            <a:r>
              <a:rPr lang="es-EC" dirty="0" smtClean="0"/>
              <a:t>3.</a:t>
            </a:r>
          </a:p>
          <a:p>
            <a:r>
              <a:rPr lang="es-EC" dirty="0" smtClean="0"/>
              <a:t>4.</a:t>
            </a:r>
          </a:p>
          <a:p>
            <a:r>
              <a:rPr lang="es-EC" dirty="0"/>
              <a:t>5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843808" y="873421"/>
            <a:ext cx="122413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 </a:t>
            </a:r>
            <a:r>
              <a:rPr lang="es-EC" dirty="0" err="1"/>
              <a:t>watch</a:t>
            </a:r>
            <a:r>
              <a:rPr lang="es-EC" dirty="0"/>
              <a:t> – </a:t>
            </a:r>
            <a:r>
              <a:rPr lang="es-EC" dirty="0" err="1"/>
              <a:t>play</a:t>
            </a:r>
            <a:r>
              <a:rPr lang="es-EC" dirty="0"/>
              <a:t> – </a:t>
            </a:r>
            <a:r>
              <a:rPr lang="es-EC" dirty="0" err="1" smtClean="0"/>
              <a:t>wash</a:t>
            </a:r>
            <a:r>
              <a:rPr lang="es-EC" dirty="0" smtClean="0"/>
              <a:t> </a:t>
            </a:r>
            <a:r>
              <a:rPr lang="es-EC" dirty="0"/>
              <a:t>– </a:t>
            </a:r>
            <a:r>
              <a:rPr lang="es-EC" dirty="0" err="1" smtClean="0"/>
              <a:t>study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475656" y="904302"/>
            <a:ext cx="122413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 I – YOU- HE-THEY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06206" y="873421"/>
            <a:ext cx="280209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 </a:t>
            </a:r>
            <a:r>
              <a:rPr lang="es-EC" dirty="0" err="1" smtClean="0"/>
              <a:t>football</a:t>
            </a:r>
            <a:r>
              <a:rPr lang="es-EC" dirty="0" smtClean="0"/>
              <a:t>/  TV/  English/ </a:t>
            </a:r>
            <a:r>
              <a:rPr lang="es-EC" dirty="0" err="1" smtClean="0"/>
              <a:t>the</a:t>
            </a:r>
            <a:r>
              <a:rPr lang="es-EC" dirty="0" smtClean="0"/>
              <a:t> </a:t>
            </a:r>
            <a:r>
              <a:rPr lang="es-EC" dirty="0" err="1" smtClean="0"/>
              <a:t>hands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2843808" y="267494"/>
            <a:ext cx="3312368" cy="390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PRACTICE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521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627534"/>
            <a:ext cx="5374269" cy="3123841"/>
          </a:xfrm>
        </p:spPr>
        <p:txBody>
          <a:bodyPr/>
          <a:lstStyle/>
          <a:p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Interrogative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Do 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	I 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dance?</a:t>
            </a:r>
            <a:endParaRPr lang="es-ES_tradnl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Do		you 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wacth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tv.?</a:t>
            </a:r>
            <a:endParaRPr lang="es-ES_tradnl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dirty="0" err="1">
                <a:solidFill>
                  <a:srgbClr val="FF3399"/>
                </a:solidFill>
                <a:latin typeface="Comic Sans MS" pitchFamily="66" charset="0"/>
              </a:rPr>
              <a:t>Does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	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she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, he, 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it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 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listen to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music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?</a:t>
            </a:r>
            <a:endParaRPr lang="es-ES_tradnl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Do 	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we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 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play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tennis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?</a:t>
            </a:r>
            <a:endParaRPr lang="es-ES_tradnl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Do 	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you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clean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the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house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?</a:t>
            </a:r>
            <a:endParaRPr lang="es-ES_tradnl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Do 	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they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wash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the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dishes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?</a:t>
            </a:r>
            <a:endParaRPr lang="es-ES_tradnl" dirty="0">
              <a:solidFill>
                <a:srgbClr val="00B0F0"/>
              </a:solidFill>
              <a:latin typeface="Comic Sans MS" pitchFamily="66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533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419622"/>
            <a:ext cx="8064896" cy="2880320"/>
          </a:xfrm>
        </p:spPr>
        <p:txBody>
          <a:bodyPr/>
          <a:lstStyle/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1. DO  WE  DRINK MILK?</a:t>
            </a:r>
          </a:p>
          <a:p>
            <a:r>
              <a:rPr lang="es-EC" dirty="0" smtClean="0"/>
              <a:t>2.     </a:t>
            </a:r>
          </a:p>
          <a:p>
            <a:r>
              <a:rPr lang="es-EC" dirty="0" smtClean="0"/>
              <a:t>3.</a:t>
            </a:r>
          </a:p>
          <a:p>
            <a:r>
              <a:rPr lang="es-EC" dirty="0" smtClean="0"/>
              <a:t>4.</a:t>
            </a:r>
          </a:p>
          <a:p>
            <a:r>
              <a:rPr lang="es-EC" dirty="0"/>
              <a:t>5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843808" y="873421"/>
            <a:ext cx="122413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 </a:t>
            </a:r>
            <a:r>
              <a:rPr lang="es-EC" dirty="0" err="1"/>
              <a:t>watch</a:t>
            </a:r>
            <a:r>
              <a:rPr lang="es-EC" dirty="0"/>
              <a:t> – </a:t>
            </a:r>
            <a:r>
              <a:rPr lang="es-EC" dirty="0" err="1"/>
              <a:t>play</a:t>
            </a:r>
            <a:r>
              <a:rPr lang="es-EC" dirty="0"/>
              <a:t> – </a:t>
            </a:r>
            <a:r>
              <a:rPr lang="es-EC" dirty="0" err="1" smtClean="0"/>
              <a:t>wash</a:t>
            </a:r>
            <a:r>
              <a:rPr lang="es-EC" dirty="0" smtClean="0"/>
              <a:t> </a:t>
            </a:r>
            <a:r>
              <a:rPr lang="es-EC" dirty="0"/>
              <a:t>– </a:t>
            </a:r>
            <a:r>
              <a:rPr lang="es-EC" dirty="0" err="1" smtClean="0"/>
              <a:t>study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475656" y="904302"/>
            <a:ext cx="122413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 I – YOU- HE-THEY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06206" y="873421"/>
            <a:ext cx="280209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 </a:t>
            </a:r>
            <a:r>
              <a:rPr lang="es-EC" dirty="0" err="1" smtClean="0"/>
              <a:t>football</a:t>
            </a:r>
            <a:r>
              <a:rPr lang="es-EC" dirty="0" smtClean="0"/>
              <a:t>/  TV/  English/ </a:t>
            </a:r>
            <a:r>
              <a:rPr lang="es-EC" dirty="0" err="1" smtClean="0"/>
              <a:t>the</a:t>
            </a:r>
            <a:r>
              <a:rPr lang="es-EC" dirty="0" smtClean="0"/>
              <a:t> </a:t>
            </a:r>
            <a:r>
              <a:rPr lang="es-EC" dirty="0" err="1" smtClean="0"/>
              <a:t>hands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2843808" y="267494"/>
            <a:ext cx="3312368" cy="390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PRACTICE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0936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>
            <a:spLocks noGrp="1"/>
          </p:cNvSpPr>
          <p:nvPr>
            <p:ph type="title"/>
          </p:nvPr>
        </p:nvSpPr>
        <p:spPr>
          <a:xfrm>
            <a:off x="726224" y="438312"/>
            <a:ext cx="63918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Affirmative</a:t>
            </a: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 </a:t>
            </a:r>
            <a:r>
              <a:rPr lang="es-CO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sentence</a:t>
            </a: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 </a:t>
            </a:r>
            <a:r>
              <a:rPr lang="es-CO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structure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itchFamily="66" charset="0"/>
            </a:endParaRPr>
          </a:p>
        </p:txBody>
      </p:sp>
      <p:sp>
        <p:nvSpPr>
          <p:cNvPr id="184" name="Google Shape;184;p38"/>
          <p:cNvSpPr txBox="1">
            <a:spLocks noGrp="1"/>
          </p:cNvSpPr>
          <p:nvPr>
            <p:ph type="subTitle" idx="1"/>
          </p:nvPr>
        </p:nvSpPr>
        <p:spPr>
          <a:xfrm>
            <a:off x="674109" y="2445433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Subject</a:t>
            </a:r>
            <a:endParaRPr dirty="0"/>
          </a:p>
        </p:txBody>
      </p:sp>
      <p:sp>
        <p:nvSpPr>
          <p:cNvPr id="186" name="Google Shape;186;p38"/>
          <p:cNvSpPr txBox="1">
            <a:spLocks noGrp="1"/>
          </p:cNvSpPr>
          <p:nvPr>
            <p:ph type="subTitle" idx="2"/>
          </p:nvPr>
        </p:nvSpPr>
        <p:spPr>
          <a:xfrm>
            <a:off x="2588944" y="2455824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Verb</a:t>
            </a:r>
            <a:endParaRPr dirty="0"/>
          </a:p>
        </p:txBody>
      </p:sp>
      <p:sp>
        <p:nvSpPr>
          <p:cNvPr id="188" name="Google Shape;188;p38"/>
          <p:cNvSpPr txBox="1">
            <a:spLocks noGrp="1"/>
          </p:cNvSpPr>
          <p:nvPr>
            <p:ph type="subTitle" idx="3"/>
          </p:nvPr>
        </p:nvSpPr>
        <p:spPr>
          <a:xfrm>
            <a:off x="4644238" y="2489854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complement</a:t>
            </a:r>
            <a:endParaRPr dirty="0"/>
          </a:p>
        </p:txBody>
      </p:sp>
      <p:pic>
        <p:nvPicPr>
          <p:cNvPr id="190" name="Google Shape;1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283" y="1493709"/>
            <a:ext cx="1012465" cy="9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024" y="1526206"/>
            <a:ext cx="946589" cy="9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9792" y="1465353"/>
            <a:ext cx="1012465" cy="9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291189" y="173207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Pacifico" charset="0"/>
              </a:rPr>
              <a:t>1</a:t>
            </a:r>
            <a:endParaRPr lang="es-CO" sz="2400" b="1" dirty="0">
              <a:solidFill>
                <a:schemeClr val="tx2"/>
              </a:solidFill>
              <a:latin typeface="Pacifico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026004" y="17627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/>
                </a:solidFill>
                <a:latin typeface="Pacifico" charset="0"/>
              </a:rPr>
              <a:t>2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081298" y="173207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Pacifico" charset="0"/>
              </a:rPr>
              <a:t>3</a:t>
            </a:r>
            <a:endParaRPr lang="es-CO" sz="2400" b="1" dirty="0">
              <a:solidFill>
                <a:schemeClr val="tx2"/>
              </a:solidFill>
              <a:latin typeface="Pacifico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1600" y="3003798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 smtClean="0">
                <a:latin typeface="Comic Sans MS" pitchFamily="66" charset="0"/>
              </a:rPr>
              <a:t>She</a:t>
            </a:r>
            <a:r>
              <a:rPr lang="es-CO" sz="1600" dirty="0" smtClean="0">
                <a:latin typeface="Comic Sans MS" pitchFamily="66" charset="0"/>
              </a:rPr>
              <a:t>                                 </a:t>
            </a:r>
            <a:r>
              <a:rPr lang="es-CO" sz="1600" dirty="0" err="1" smtClean="0">
                <a:latin typeface="Comic Sans MS" pitchFamily="66" charset="0"/>
              </a:rPr>
              <a:t>watches</a:t>
            </a:r>
            <a:r>
              <a:rPr lang="es-CO" sz="1600" dirty="0" smtClean="0">
                <a:latin typeface="Comic Sans MS" pitchFamily="66" charset="0"/>
              </a:rPr>
              <a:t>                                   Tv</a:t>
            </a:r>
          </a:p>
          <a:p>
            <a:endParaRPr lang="es-CO" sz="1600" dirty="0">
              <a:latin typeface="Comic Sans MS" pitchFamily="66" charset="0"/>
            </a:endParaRPr>
          </a:p>
          <a:p>
            <a:r>
              <a:rPr lang="es-CO" sz="1600" dirty="0" smtClean="0">
                <a:latin typeface="Comic Sans MS" pitchFamily="66" charset="0"/>
              </a:rPr>
              <a:t>He                                    </a:t>
            </a:r>
            <a:r>
              <a:rPr lang="es-CO" sz="1600" dirty="0" err="1" smtClean="0">
                <a:latin typeface="Comic Sans MS" pitchFamily="66" charset="0"/>
              </a:rPr>
              <a:t>goes</a:t>
            </a:r>
            <a:r>
              <a:rPr lang="es-CO" sz="1600" dirty="0" smtClean="0">
                <a:latin typeface="Comic Sans MS" pitchFamily="66" charset="0"/>
              </a:rPr>
              <a:t>                               </a:t>
            </a:r>
            <a:r>
              <a:rPr lang="es-CO" sz="1600" dirty="0" err="1" smtClean="0">
                <a:latin typeface="Comic Sans MS" pitchFamily="66" charset="0"/>
              </a:rPr>
              <a:t>to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the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park</a:t>
            </a:r>
            <a:endParaRPr lang="es-CO" sz="1600" dirty="0" smtClean="0">
              <a:latin typeface="Comic Sans MS" pitchFamily="66" charset="0"/>
            </a:endParaRPr>
          </a:p>
          <a:p>
            <a:endParaRPr lang="es-CO" sz="1600" dirty="0">
              <a:latin typeface="Comic Sans MS" pitchFamily="66" charset="0"/>
            </a:endParaRPr>
          </a:p>
          <a:p>
            <a:r>
              <a:rPr lang="es-CO" sz="1600" dirty="0" err="1" smtClean="0">
                <a:latin typeface="Comic Sans MS" pitchFamily="66" charset="0"/>
              </a:rPr>
              <a:t>It</a:t>
            </a:r>
            <a:r>
              <a:rPr lang="es-CO" sz="1600" dirty="0" smtClean="0">
                <a:latin typeface="Comic Sans MS" pitchFamily="66" charset="0"/>
              </a:rPr>
              <a:t>                                      </a:t>
            </a:r>
            <a:r>
              <a:rPr lang="es-CO" sz="1600" dirty="0" err="1" smtClean="0">
                <a:latin typeface="Comic Sans MS" pitchFamily="66" charset="0"/>
              </a:rPr>
              <a:t>drinks</a:t>
            </a:r>
            <a:r>
              <a:rPr lang="es-CO" sz="1600" dirty="0" smtClean="0">
                <a:latin typeface="Comic Sans MS" pitchFamily="66" charset="0"/>
              </a:rPr>
              <a:t>                                     </a:t>
            </a:r>
            <a:r>
              <a:rPr lang="es-CO" sz="1600" dirty="0" err="1" smtClean="0">
                <a:latin typeface="Comic Sans MS" pitchFamily="66" charset="0"/>
              </a:rPr>
              <a:t>milk</a:t>
            </a:r>
            <a:endParaRPr lang="es-CO" sz="16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>
            <a:spLocks noGrp="1"/>
          </p:cNvSpPr>
          <p:nvPr>
            <p:ph type="title"/>
          </p:nvPr>
        </p:nvSpPr>
        <p:spPr>
          <a:xfrm>
            <a:off x="726224" y="438312"/>
            <a:ext cx="63918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Negative</a:t>
            </a:r>
            <a:r>
              <a:rPr lang="es-CO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 sentence</a:t>
            </a: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 </a:t>
            </a:r>
            <a:r>
              <a:rPr lang="es-CO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structure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itchFamily="66" charset="0"/>
            </a:endParaRPr>
          </a:p>
        </p:txBody>
      </p:sp>
      <p:sp>
        <p:nvSpPr>
          <p:cNvPr id="184" name="Google Shape;184;p38"/>
          <p:cNvSpPr txBox="1">
            <a:spLocks noGrp="1"/>
          </p:cNvSpPr>
          <p:nvPr>
            <p:ph type="subTitle" idx="1"/>
          </p:nvPr>
        </p:nvSpPr>
        <p:spPr>
          <a:xfrm>
            <a:off x="674109" y="2445433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Subject</a:t>
            </a:r>
            <a:endParaRPr dirty="0"/>
          </a:p>
        </p:txBody>
      </p:sp>
      <p:sp>
        <p:nvSpPr>
          <p:cNvPr id="186" name="Google Shape;186;p38"/>
          <p:cNvSpPr txBox="1">
            <a:spLocks noGrp="1"/>
          </p:cNvSpPr>
          <p:nvPr>
            <p:ph type="subTitle" idx="2"/>
          </p:nvPr>
        </p:nvSpPr>
        <p:spPr>
          <a:xfrm>
            <a:off x="2588944" y="2455824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O" dirty="0" smtClean="0"/>
              <a:t>D</a:t>
            </a:r>
            <a:r>
              <a:rPr lang="en" dirty="0" smtClean="0"/>
              <a:t>oesn’t</a:t>
            </a:r>
            <a:endParaRPr dirty="0"/>
          </a:p>
        </p:txBody>
      </p:sp>
      <p:sp>
        <p:nvSpPr>
          <p:cNvPr id="16" name="Google Shape;188;p38"/>
          <p:cNvSpPr txBox="1">
            <a:spLocks noGrp="1"/>
          </p:cNvSpPr>
          <p:nvPr>
            <p:ph type="subTitle" idx="3"/>
          </p:nvPr>
        </p:nvSpPr>
        <p:spPr>
          <a:xfrm>
            <a:off x="6729939" y="2489854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complement</a:t>
            </a:r>
            <a:endParaRPr dirty="0"/>
          </a:p>
        </p:txBody>
      </p:sp>
      <p:sp>
        <p:nvSpPr>
          <p:cNvPr id="188" name="Google Shape;188;p38"/>
          <p:cNvSpPr txBox="1">
            <a:spLocks noGrp="1"/>
          </p:cNvSpPr>
          <p:nvPr>
            <p:ph type="subTitle" idx="4"/>
          </p:nvPr>
        </p:nvSpPr>
        <p:spPr>
          <a:xfrm>
            <a:off x="4644238" y="2454305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verb</a:t>
            </a:r>
            <a:endParaRPr dirty="0"/>
          </a:p>
        </p:txBody>
      </p:sp>
      <p:pic>
        <p:nvPicPr>
          <p:cNvPr id="190" name="Google Shape;1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283" y="1493709"/>
            <a:ext cx="1012465" cy="9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024" y="1526206"/>
            <a:ext cx="946589" cy="9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9792" y="1465353"/>
            <a:ext cx="1012465" cy="9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291189" y="173207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Pacifico" charset="0"/>
              </a:rPr>
              <a:t>1</a:t>
            </a:r>
            <a:endParaRPr lang="es-CO" sz="2400" b="1" dirty="0">
              <a:solidFill>
                <a:schemeClr val="tx2"/>
              </a:solidFill>
              <a:latin typeface="Pacifico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026004" y="17627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/>
                </a:solidFill>
                <a:latin typeface="Pacifico" charset="0"/>
              </a:rPr>
              <a:t>2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081298" y="173207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Pacifico" charset="0"/>
              </a:rPr>
              <a:t>3</a:t>
            </a:r>
            <a:endParaRPr lang="es-CO" sz="2400" b="1" dirty="0">
              <a:solidFill>
                <a:schemeClr val="tx2"/>
              </a:solidFill>
              <a:latin typeface="Pacifico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1600" y="3003798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 smtClean="0">
                <a:latin typeface="Comic Sans MS" pitchFamily="66" charset="0"/>
              </a:rPr>
              <a:t>She</a:t>
            </a:r>
            <a:r>
              <a:rPr lang="es-CO" sz="1600" dirty="0" smtClean="0">
                <a:latin typeface="Comic Sans MS" pitchFamily="66" charset="0"/>
              </a:rPr>
              <a:t>                                 </a:t>
            </a:r>
            <a:r>
              <a:rPr lang="es-CO" sz="1600" dirty="0" err="1" smtClean="0">
                <a:latin typeface="Comic Sans MS" pitchFamily="66" charset="0"/>
              </a:rPr>
              <a:t>doesn’t</a:t>
            </a:r>
            <a:r>
              <a:rPr lang="es-CO" sz="1600" dirty="0" smtClean="0">
                <a:latin typeface="Comic Sans MS" pitchFamily="66" charset="0"/>
              </a:rPr>
              <a:t>               </a:t>
            </a:r>
            <a:r>
              <a:rPr lang="es-CO" sz="1600" dirty="0" err="1" smtClean="0">
                <a:latin typeface="Comic Sans MS" pitchFamily="66" charset="0"/>
              </a:rPr>
              <a:t>watch</a:t>
            </a:r>
            <a:r>
              <a:rPr lang="es-CO" sz="1600" dirty="0" smtClean="0">
                <a:latin typeface="Comic Sans MS" pitchFamily="66" charset="0"/>
              </a:rPr>
              <a:t>                                   Tv</a:t>
            </a:r>
          </a:p>
          <a:p>
            <a:endParaRPr lang="es-CO" sz="1600" dirty="0">
              <a:latin typeface="Comic Sans MS" pitchFamily="66" charset="0"/>
            </a:endParaRPr>
          </a:p>
          <a:p>
            <a:r>
              <a:rPr lang="es-CO" sz="1600" dirty="0" smtClean="0">
                <a:latin typeface="Comic Sans MS" pitchFamily="66" charset="0"/>
              </a:rPr>
              <a:t>He                                    </a:t>
            </a:r>
            <a:r>
              <a:rPr lang="es-CO" sz="1600" dirty="0" err="1" smtClean="0">
                <a:latin typeface="Comic Sans MS" pitchFamily="66" charset="0"/>
              </a:rPr>
              <a:t>doesn’t</a:t>
            </a:r>
            <a:r>
              <a:rPr lang="es-CO" sz="1600" dirty="0" smtClean="0">
                <a:latin typeface="Comic Sans MS" pitchFamily="66" charset="0"/>
              </a:rPr>
              <a:t>                 </a:t>
            </a:r>
            <a:r>
              <a:rPr lang="es-CO" sz="1600" dirty="0" err="1" smtClean="0">
                <a:latin typeface="Comic Sans MS" pitchFamily="66" charset="0"/>
              </a:rPr>
              <a:t>go</a:t>
            </a:r>
            <a:r>
              <a:rPr lang="es-CO" sz="1600" dirty="0" smtClean="0">
                <a:latin typeface="Comic Sans MS" pitchFamily="66" charset="0"/>
              </a:rPr>
              <a:t>                               </a:t>
            </a:r>
            <a:r>
              <a:rPr lang="es-CO" sz="1600" dirty="0" err="1" smtClean="0">
                <a:latin typeface="Comic Sans MS" pitchFamily="66" charset="0"/>
              </a:rPr>
              <a:t>to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the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park</a:t>
            </a:r>
            <a:endParaRPr lang="es-CO" sz="1600" dirty="0" smtClean="0">
              <a:latin typeface="Comic Sans MS" pitchFamily="66" charset="0"/>
            </a:endParaRPr>
          </a:p>
          <a:p>
            <a:endParaRPr lang="es-CO" sz="1600" dirty="0">
              <a:latin typeface="Comic Sans MS" pitchFamily="66" charset="0"/>
            </a:endParaRPr>
          </a:p>
          <a:p>
            <a:r>
              <a:rPr lang="es-CO" sz="1600" dirty="0" err="1" smtClean="0">
                <a:latin typeface="Comic Sans MS" pitchFamily="66" charset="0"/>
              </a:rPr>
              <a:t>It</a:t>
            </a:r>
            <a:r>
              <a:rPr lang="es-CO" sz="1600" dirty="0" smtClean="0">
                <a:latin typeface="Comic Sans MS" pitchFamily="66" charset="0"/>
              </a:rPr>
              <a:t>                                     </a:t>
            </a:r>
            <a:r>
              <a:rPr lang="es-CO" sz="1600" dirty="0" err="1" smtClean="0">
                <a:latin typeface="Comic Sans MS" pitchFamily="66" charset="0"/>
              </a:rPr>
              <a:t>doesn’t</a:t>
            </a:r>
            <a:r>
              <a:rPr lang="es-CO" sz="1600" dirty="0" smtClean="0">
                <a:latin typeface="Comic Sans MS" pitchFamily="66" charset="0"/>
              </a:rPr>
              <a:t>                </a:t>
            </a:r>
            <a:r>
              <a:rPr lang="es-CO" sz="1600" dirty="0" err="1" smtClean="0">
                <a:latin typeface="Comic Sans MS" pitchFamily="66" charset="0"/>
              </a:rPr>
              <a:t>drink</a:t>
            </a:r>
            <a:r>
              <a:rPr lang="es-CO" sz="1600" dirty="0" smtClean="0">
                <a:latin typeface="Comic Sans MS" pitchFamily="66" charset="0"/>
              </a:rPr>
              <a:t>                                     </a:t>
            </a:r>
            <a:r>
              <a:rPr lang="es-CO" sz="1600" dirty="0" err="1" smtClean="0">
                <a:latin typeface="Comic Sans MS" pitchFamily="66" charset="0"/>
              </a:rPr>
              <a:t>milk</a:t>
            </a:r>
            <a:endParaRPr lang="es-CO" sz="1600" dirty="0">
              <a:latin typeface="Comic Sans MS" pitchFamily="66" charset="0"/>
            </a:endParaRPr>
          </a:p>
        </p:txBody>
      </p:sp>
      <p:pic>
        <p:nvPicPr>
          <p:cNvPr id="14" name="Google Shape;19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0807" y="1524336"/>
            <a:ext cx="1012465" cy="9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4 CuadroTexto"/>
          <p:cNvSpPr txBox="1"/>
          <p:nvPr/>
        </p:nvSpPr>
        <p:spPr>
          <a:xfrm>
            <a:off x="7347019" y="176642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/>
                </a:solidFill>
                <a:latin typeface="Pacifico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41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750" y="1625188"/>
            <a:ext cx="6856500" cy="2170698"/>
          </a:xfrm>
        </p:spPr>
        <p:txBody>
          <a:bodyPr/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LET´S PRACTICE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04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350"/>
              </p:ext>
            </p:extLst>
          </p:nvPr>
        </p:nvGraphicFramePr>
        <p:xfrm>
          <a:off x="827583" y="539750"/>
          <a:ext cx="7488834" cy="2595880"/>
        </p:xfrm>
        <a:graphic>
          <a:graphicData uri="http://schemas.openxmlformats.org/drawingml/2006/table">
            <a:tbl>
              <a:tblPr firstRow="1" bandRow="1">
                <a:tableStyleId>{88B91BAF-5BCD-4D1A-A12D-CCC43E301B5B}</a:tableStyleId>
              </a:tblPr>
              <a:tblGrid>
                <a:gridCol w="2496278">
                  <a:extLst>
                    <a:ext uri="{9D8B030D-6E8A-4147-A177-3AD203B41FA5}">
                      <a16:colId xmlns:a16="http://schemas.microsoft.com/office/drawing/2014/main" val="2203457542"/>
                    </a:ext>
                  </a:extLst>
                </a:gridCol>
                <a:gridCol w="2496278">
                  <a:extLst>
                    <a:ext uri="{9D8B030D-6E8A-4147-A177-3AD203B41FA5}">
                      <a16:colId xmlns:a16="http://schemas.microsoft.com/office/drawing/2014/main" val="49630135"/>
                    </a:ext>
                  </a:extLst>
                </a:gridCol>
                <a:gridCol w="2496278">
                  <a:extLst>
                    <a:ext uri="{9D8B030D-6E8A-4147-A177-3AD203B41FA5}">
                      <a16:colId xmlns:a16="http://schemas.microsoft.com/office/drawing/2014/main" val="1540001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Affirmative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Negative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Interrogative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030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He </a:t>
                      </a:r>
                      <a:r>
                        <a:rPr lang="es-EC" dirty="0" err="1" smtClean="0"/>
                        <a:t>plays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baseline="0" dirty="0" err="1" smtClean="0"/>
                        <a:t>basketball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He </a:t>
                      </a:r>
                      <a:r>
                        <a:rPr lang="es-EC" dirty="0" err="1" smtClean="0"/>
                        <a:t>doesn´t</a:t>
                      </a:r>
                      <a:r>
                        <a:rPr lang="es-EC" dirty="0" smtClean="0"/>
                        <a:t> </a:t>
                      </a:r>
                      <a:r>
                        <a:rPr lang="es-EC" dirty="0" err="1" smtClean="0"/>
                        <a:t>play</a:t>
                      </a:r>
                      <a:r>
                        <a:rPr lang="es-EC" dirty="0" smtClean="0"/>
                        <a:t> </a:t>
                      </a:r>
                      <a:r>
                        <a:rPr lang="es-EC" dirty="0" err="1" smtClean="0"/>
                        <a:t>basketball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Does</a:t>
                      </a:r>
                      <a:r>
                        <a:rPr lang="es-EC" baseline="0" dirty="0" smtClean="0"/>
                        <a:t> he </a:t>
                      </a:r>
                      <a:r>
                        <a:rPr lang="es-EC" baseline="0" dirty="0" err="1" smtClean="0"/>
                        <a:t>play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baseline="0" dirty="0" err="1" smtClean="0"/>
                        <a:t>basketball</a:t>
                      </a:r>
                      <a:r>
                        <a:rPr lang="es-EC" baseline="0" dirty="0" smtClean="0"/>
                        <a:t>?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19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12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35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549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86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265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1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587623" y="8012707"/>
            <a:ext cx="1594200" cy="396900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3116" t="31934" r="26361" b="46138"/>
          <a:stretch/>
        </p:blipFill>
        <p:spPr>
          <a:xfrm>
            <a:off x="1547664" y="920982"/>
            <a:ext cx="6295268" cy="1536143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075723" y="3507854"/>
            <a:ext cx="1620838" cy="368300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play tennis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48064" y="3474593"/>
            <a:ext cx="1620837" cy="368300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play football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15616" y="3507854"/>
            <a:ext cx="1620838" cy="368300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play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ice hockey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91680" y="2174309"/>
            <a:ext cx="669195" cy="350032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C" altLang="es-EC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They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050125" y="2118463"/>
            <a:ext cx="669195" cy="350032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C" altLang="es-EC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They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88281" y="2118463"/>
            <a:ext cx="669195" cy="350032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He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3116" t="53862" r="27130" b="21469"/>
          <a:stretch/>
        </p:blipFill>
        <p:spPr>
          <a:xfrm>
            <a:off x="611560" y="987574"/>
            <a:ext cx="7316292" cy="2304256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1560" y="3579862"/>
            <a:ext cx="1620837" cy="366712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play the guitar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11559" y="4234606"/>
            <a:ext cx="1620838" cy="368300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63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C" alt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play the piano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59832" y="3651870"/>
            <a:ext cx="1620837" cy="368300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play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C" alt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computer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C" alt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games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940152" y="2833786"/>
            <a:ext cx="720080" cy="425376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She</a:t>
            </a: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19872" y="2836835"/>
            <a:ext cx="720080" cy="425376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They</a:t>
            </a: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78469" y="2797782"/>
            <a:ext cx="669195" cy="350032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He 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3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586" t="19282" r="25920" b="56615"/>
          <a:stretch/>
        </p:blipFill>
        <p:spPr>
          <a:xfrm>
            <a:off x="297795" y="411510"/>
            <a:ext cx="8846205" cy="232795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5576" y="2211710"/>
            <a:ext cx="720080" cy="425376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They</a:t>
            </a: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79912" y="2245165"/>
            <a:ext cx="720080" cy="425376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He 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04248" y="2203601"/>
            <a:ext cx="720080" cy="425376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C" altLang="es-EC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We</a:t>
            </a: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536" y="3003798"/>
            <a:ext cx="1620838" cy="368300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63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C" alt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play the violin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7795" y="3636436"/>
            <a:ext cx="1620838" cy="366712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collect stamps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552" y="4173033"/>
            <a:ext cx="1620838" cy="368300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C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go skiing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ctrTitle"/>
          </p:nvPr>
        </p:nvSpPr>
        <p:spPr>
          <a:xfrm>
            <a:off x="755576" y="1635646"/>
            <a:ext cx="8000250" cy="14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Present simple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131" name="Google Shape;131;p3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/>
                </a:solidFill>
              </a:rPr>
              <a:t>(HE/SHE/IT)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4" name="4 Flecha derecha">
            <a:hlinkClick r:id="" action="ppaction://hlinkshowjump?jump=nextslide"/>
          </p:cNvPr>
          <p:cNvSpPr/>
          <p:nvPr/>
        </p:nvSpPr>
        <p:spPr>
          <a:xfrm>
            <a:off x="2987824" y="3153738"/>
            <a:ext cx="2952328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Let’s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see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 rules </a:t>
            </a:r>
            <a:endParaRPr lang="es-CO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0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97314" y="987574"/>
            <a:ext cx="4392488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In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the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simple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present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for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b="1" u="sng" dirty="0" smtClean="0">
                <a:solidFill>
                  <a:schemeClr val="tx1"/>
                </a:solidFill>
                <a:latin typeface="Ink Free" pitchFamily="66" charset="0"/>
              </a:rPr>
              <a:t>he/</a:t>
            </a:r>
            <a:r>
              <a:rPr lang="es-CO" sz="3600" b="1" u="sng" dirty="0" err="1" smtClean="0">
                <a:solidFill>
                  <a:schemeClr val="tx1"/>
                </a:solidFill>
                <a:latin typeface="Ink Free" pitchFamily="66" charset="0"/>
              </a:rPr>
              <a:t>she</a:t>
            </a:r>
            <a:r>
              <a:rPr lang="es-CO" sz="3600" b="1" u="sng" dirty="0" smtClean="0">
                <a:solidFill>
                  <a:schemeClr val="tx1"/>
                </a:solidFill>
                <a:latin typeface="Ink Free" pitchFamily="66" charset="0"/>
              </a:rPr>
              <a:t>/</a:t>
            </a:r>
            <a:r>
              <a:rPr lang="es-CO" sz="3600" b="1" u="sng" dirty="0" err="1" smtClean="0">
                <a:solidFill>
                  <a:schemeClr val="tx1"/>
                </a:solidFill>
                <a:latin typeface="Ink Free" pitchFamily="66" charset="0"/>
              </a:rPr>
              <a:t>it</a:t>
            </a:r>
            <a:r>
              <a:rPr lang="es-CO" sz="3600" b="1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we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need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to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add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«s»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or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«es»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to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the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verb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.</a:t>
            </a:r>
            <a:endParaRPr lang="es-CO" sz="3600" dirty="0">
              <a:solidFill>
                <a:schemeClr val="tx1"/>
              </a:solidFill>
              <a:latin typeface="Ink Free" pitchFamily="66" charset="0"/>
            </a:endParaRPr>
          </a:p>
        </p:txBody>
      </p:sp>
      <p:sp>
        <p:nvSpPr>
          <p:cNvPr id="5" name="4 Flecha derecha">
            <a:hlinkClick r:id="" action="ppaction://hlinkshowjump?jump=nextslide"/>
          </p:cNvPr>
          <p:cNvSpPr/>
          <p:nvPr/>
        </p:nvSpPr>
        <p:spPr>
          <a:xfrm>
            <a:off x="3733298" y="3821061"/>
            <a:ext cx="2952328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Let’s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see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 rules </a:t>
            </a:r>
            <a:endParaRPr lang="es-CO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8" y="1419622"/>
            <a:ext cx="1250271" cy="101784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1835696" y="483518"/>
            <a:ext cx="5573892" cy="6932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nk Free" pitchFamily="66" charset="0"/>
              </a:rPr>
              <a:t>Spelling</a:t>
            </a:r>
            <a:r>
              <a:rPr lang="es-CO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nk Free" pitchFamily="66" charset="0"/>
              </a:rPr>
              <a:t> rules</a:t>
            </a:r>
            <a:endParaRPr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nk Free" pitchFamily="66" charset="0"/>
            </a:endParaRPr>
          </a:p>
        </p:txBody>
      </p:sp>
      <p:sp>
        <p:nvSpPr>
          <p:cNvPr id="148" name="Google Shape;148;p34"/>
          <p:cNvSpPr txBox="1">
            <a:spLocks noGrp="1"/>
          </p:cNvSpPr>
          <p:nvPr>
            <p:ph type="subTitle" idx="1"/>
          </p:nvPr>
        </p:nvSpPr>
        <p:spPr>
          <a:xfrm>
            <a:off x="1573799" y="1635646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General rule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152" name="Google Shape;152;p34"/>
          <p:cNvSpPr txBox="1">
            <a:spLocks noGrp="1"/>
          </p:cNvSpPr>
          <p:nvPr>
            <p:ph type="title" idx="7"/>
          </p:nvPr>
        </p:nvSpPr>
        <p:spPr>
          <a:xfrm>
            <a:off x="549634" y="1491630"/>
            <a:ext cx="782006" cy="9366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01</a:t>
            </a:r>
            <a:endParaRPr sz="3600" dirty="0"/>
          </a:p>
        </p:txBody>
      </p:sp>
      <p:sp>
        <p:nvSpPr>
          <p:cNvPr id="12" name="11 Pentágono"/>
          <p:cNvSpPr/>
          <p:nvPr/>
        </p:nvSpPr>
        <p:spPr>
          <a:xfrm>
            <a:off x="1331640" y="2437469"/>
            <a:ext cx="3744416" cy="129614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have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add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 «s» at </a:t>
            </a:r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end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 of </a:t>
            </a:r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verb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CO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12 Redondear rectángulo de esquina sencilla"/>
          <p:cNvSpPr/>
          <p:nvPr/>
        </p:nvSpPr>
        <p:spPr>
          <a:xfrm>
            <a:off x="5201328" y="2210423"/>
            <a:ext cx="3240360" cy="1728192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3200" dirty="0" smtClean="0">
                <a:solidFill>
                  <a:schemeClr val="tx1"/>
                </a:solidFill>
              </a:rPr>
              <a:t>He   </a:t>
            </a:r>
            <a:r>
              <a:rPr lang="es-CO" sz="3200" dirty="0" err="1" smtClean="0">
                <a:solidFill>
                  <a:schemeClr val="tx1"/>
                </a:solidFill>
              </a:rPr>
              <a:t>work</a:t>
            </a:r>
            <a:r>
              <a:rPr lang="es-CO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s-CO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3200" dirty="0" err="1" smtClean="0">
                <a:solidFill>
                  <a:schemeClr val="tx1"/>
                </a:solidFill>
              </a:rPr>
              <a:t>She</a:t>
            </a:r>
            <a:r>
              <a:rPr lang="es-CO" sz="3200" dirty="0" smtClean="0">
                <a:solidFill>
                  <a:schemeClr val="tx1"/>
                </a:solidFill>
              </a:rPr>
              <a:t>  </a:t>
            </a:r>
            <a:r>
              <a:rPr lang="es-CO" sz="3200" dirty="0" err="1" smtClean="0">
                <a:solidFill>
                  <a:schemeClr val="tx1"/>
                </a:solidFill>
              </a:rPr>
              <a:t>begin</a:t>
            </a:r>
            <a:r>
              <a:rPr lang="es-CO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s-CO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3200" dirty="0" err="1" smtClean="0">
                <a:solidFill>
                  <a:schemeClr val="tx1"/>
                </a:solidFill>
              </a:rPr>
              <a:t>It</a:t>
            </a:r>
            <a:r>
              <a:rPr lang="es-CO" sz="3200" dirty="0" smtClean="0">
                <a:solidFill>
                  <a:schemeClr val="tx1"/>
                </a:solidFill>
              </a:rPr>
              <a:t>       </a:t>
            </a:r>
            <a:r>
              <a:rPr lang="es-CO" sz="3200" dirty="0" err="1" smtClean="0">
                <a:solidFill>
                  <a:schemeClr val="tx1"/>
                </a:solidFill>
              </a:rPr>
              <a:t>run</a:t>
            </a:r>
            <a:r>
              <a:rPr lang="es-CO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s-C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8" grpId="0" build="p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20" y="1310980"/>
            <a:ext cx="1250271" cy="101784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1835696" y="483518"/>
            <a:ext cx="5573892" cy="6932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nk Free" pitchFamily="66" charset="0"/>
              </a:rPr>
              <a:t>Spelling</a:t>
            </a:r>
            <a:r>
              <a:rPr lang="es-CO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nk Free" pitchFamily="66" charset="0"/>
              </a:rPr>
              <a:t> rules</a:t>
            </a:r>
            <a:endParaRPr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nk Free" pitchFamily="66" charset="0"/>
            </a:endParaRPr>
          </a:p>
        </p:txBody>
      </p:sp>
      <p:sp>
        <p:nvSpPr>
          <p:cNvPr id="148" name="Google Shape;148;p34"/>
          <p:cNvSpPr txBox="1">
            <a:spLocks noGrp="1"/>
          </p:cNvSpPr>
          <p:nvPr>
            <p:ph type="subTitle" idx="1"/>
          </p:nvPr>
        </p:nvSpPr>
        <p:spPr>
          <a:xfrm>
            <a:off x="1528012" y="149163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O" sz="3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Second</a:t>
            </a:r>
            <a:r>
              <a:rPr lang="es-CO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rule</a:t>
            </a:r>
            <a:endParaRPr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152" name="Google Shape;152;p34"/>
          <p:cNvSpPr txBox="1">
            <a:spLocks noGrp="1"/>
          </p:cNvSpPr>
          <p:nvPr>
            <p:ph type="title" idx="7"/>
          </p:nvPr>
        </p:nvSpPr>
        <p:spPr>
          <a:xfrm>
            <a:off x="485652" y="1310980"/>
            <a:ext cx="782006" cy="9366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02</a:t>
            </a:r>
            <a:endParaRPr sz="3600" dirty="0"/>
          </a:p>
        </p:txBody>
      </p:sp>
      <p:sp>
        <p:nvSpPr>
          <p:cNvPr id="2" name="1 Rectángulo redondeado"/>
          <p:cNvSpPr/>
          <p:nvPr/>
        </p:nvSpPr>
        <p:spPr>
          <a:xfrm>
            <a:off x="467544" y="2355726"/>
            <a:ext cx="4536504" cy="208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have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add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«es» at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end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of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verb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When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verbs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finish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by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: </a:t>
            </a:r>
          </a:p>
          <a:p>
            <a:pPr marL="457200" indent="-457200" algn="ctr">
              <a:buAutoNum type="arabicPeriod"/>
            </a:pPr>
            <a:r>
              <a:rPr lang="es-CO" sz="1800" b="1" dirty="0">
                <a:solidFill>
                  <a:schemeClr val="tx1"/>
                </a:solidFill>
                <a:latin typeface="Comic Sans MS" pitchFamily="66" charset="0"/>
              </a:rPr>
              <a:t>–ch</a:t>
            </a:r>
          </a:p>
          <a:p>
            <a:pPr marL="457200" indent="-457200" algn="ctr">
              <a:buAutoNum type="arabicPeriod"/>
            </a:pPr>
            <a:r>
              <a:rPr lang="es-CO" sz="1800" b="1" dirty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s-CO" sz="1800" b="1" dirty="0" err="1">
                <a:solidFill>
                  <a:schemeClr val="tx1"/>
                </a:solidFill>
                <a:latin typeface="Comic Sans MS" pitchFamily="66" charset="0"/>
              </a:rPr>
              <a:t>ss</a:t>
            </a:r>
            <a:r>
              <a:rPr lang="es-CO" sz="1800" b="1" dirty="0">
                <a:solidFill>
                  <a:schemeClr val="tx1"/>
                </a:solidFill>
                <a:latin typeface="Comic Sans MS" pitchFamily="66" charset="0"/>
              </a:rPr>
              <a:t>,</a:t>
            </a:r>
          </a:p>
          <a:p>
            <a:pPr marL="457200" indent="-457200" algn="ctr">
              <a:buAutoNum type="arabicPeriod"/>
            </a:pPr>
            <a:r>
              <a:rPr lang="es-CO" sz="1800" b="1" dirty="0" err="1">
                <a:solidFill>
                  <a:schemeClr val="tx1"/>
                </a:solidFill>
                <a:latin typeface="Comic Sans MS" pitchFamily="66" charset="0"/>
              </a:rPr>
              <a:t>Sh</a:t>
            </a:r>
            <a:endParaRPr lang="es-CO" sz="18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ctr">
              <a:buAutoNum type="arabicPeriod"/>
            </a:pPr>
            <a:r>
              <a:rPr lang="es-CO" sz="1800" b="1" dirty="0">
                <a:solidFill>
                  <a:schemeClr val="tx1"/>
                </a:solidFill>
                <a:latin typeface="Comic Sans MS" pitchFamily="66" charset="0"/>
              </a:rPr>
              <a:t>-o</a:t>
            </a:r>
          </a:p>
          <a:p>
            <a:pPr marL="457200" indent="-457200" algn="ctr">
              <a:buAutoNum type="arabicPeriod"/>
            </a:pPr>
            <a:r>
              <a:rPr lang="es-CO" sz="1800" b="1" dirty="0">
                <a:solidFill>
                  <a:schemeClr val="tx1"/>
                </a:solidFill>
                <a:latin typeface="Comic Sans MS" pitchFamily="66" charset="0"/>
              </a:rPr>
              <a:t>-x</a:t>
            </a:r>
          </a:p>
        </p:txBody>
      </p:sp>
      <p:sp>
        <p:nvSpPr>
          <p:cNvPr id="3" name="2 Recortar rectángulo de esquina diagonal"/>
          <p:cNvSpPr/>
          <p:nvPr/>
        </p:nvSpPr>
        <p:spPr>
          <a:xfrm>
            <a:off x="5220072" y="1707654"/>
            <a:ext cx="3600400" cy="2896901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3200" dirty="0" smtClean="0"/>
              <a:t>He    </a:t>
            </a:r>
            <a:r>
              <a:rPr lang="es-CO" sz="3200" dirty="0" err="1" smtClean="0"/>
              <a:t>go</a:t>
            </a:r>
            <a:r>
              <a:rPr lang="es-CO" sz="3200" b="1" dirty="0" err="1" smtClean="0">
                <a:solidFill>
                  <a:srgbClr val="FF0000"/>
                </a:solidFill>
              </a:rPr>
              <a:t>es</a:t>
            </a:r>
            <a:endParaRPr lang="es-CO" sz="3200" dirty="0" smtClean="0">
              <a:solidFill>
                <a:srgbClr val="FF0000"/>
              </a:solidFill>
            </a:endParaRPr>
          </a:p>
          <a:p>
            <a:r>
              <a:rPr lang="es-CO" sz="3200" dirty="0" err="1" smtClean="0"/>
              <a:t>She</a:t>
            </a:r>
            <a:r>
              <a:rPr lang="es-CO" sz="3200" dirty="0" smtClean="0"/>
              <a:t>  </a:t>
            </a:r>
            <a:r>
              <a:rPr lang="es-CO" sz="3200" dirty="0" err="1" smtClean="0"/>
              <a:t>wash</a:t>
            </a:r>
            <a:r>
              <a:rPr lang="es-CO" sz="3200" b="1" dirty="0" err="1" smtClean="0">
                <a:solidFill>
                  <a:srgbClr val="FF0000"/>
                </a:solidFill>
              </a:rPr>
              <a:t>es</a:t>
            </a:r>
            <a:endParaRPr lang="es-CO" sz="3200" dirty="0" smtClean="0">
              <a:solidFill>
                <a:srgbClr val="FF0000"/>
              </a:solidFill>
            </a:endParaRPr>
          </a:p>
          <a:p>
            <a:r>
              <a:rPr lang="es-CO" sz="3200" dirty="0" err="1" smtClean="0"/>
              <a:t>It</a:t>
            </a:r>
            <a:r>
              <a:rPr lang="es-CO" sz="3200" dirty="0" smtClean="0"/>
              <a:t>       </a:t>
            </a:r>
            <a:r>
              <a:rPr lang="es-CO" sz="3200" dirty="0" err="1" smtClean="0"/>
              <a:t>watch</a:t>
            </a:r>
            <a:r>
              <a:rPr lang="es-CO" sz="3200" b="1" dirty="0" err="1" smtClean="0">
                <a:solidFill>
                  <a:srgbClr val="FF0000"/>
                </a:solidFill>
              </a:rPr>
              <a:t>es</a:t>
            </a:r>
            <a:endParaRPr lang="es-CO" sz="3200" b="1" dirty="0" smtClean="0">
              <a:solidFill>
                <a:srgbClr val="FF0000"/>
              </a:solidFill>
            </a:endParaRPr>
          </a:p>
          <a:p>
            <a:endParaRPr lang="es-CO" sz="3200" b="1" dirty="0"/>
          </a:p>
          <a:p>
            <a:r>
              <a:rPr lang="es-CO" sz="3200" dirty="0" smtClean="0"/>
              <a:t>He    </a:t>
            </a:r>
            <a:r>
              <a:rPr lang="es-CO" sz="3200" dirty="0" err="1" smtClean="0"/>
              <a:t>fix</a:t>
            </a:r>
            <a:r>
              <a:rPr lang="es-CO" sz="3200" b="1" dirty="0" err="1" smtClean="0">
                <a:solidFill>
                  <a:srgbClr val="FF0000"/>
                </a:solidFill>
              </a:rPr>
              <a:t>es</a:t>
            </a:r>
            <a:endParaRPr lang="es-CO" sz="3200" b="1" dirty="0" smtClean="0">
              <a:solidFill>
                <a:srgbClr val="FF0000"/>
              </a:solidFill>
            </a:endParaRPr>
          </a:p>
          <a:p>
            <a:r>
              <a:rPr lang="es-CO" sz="3200" dirty="0" err="1" smtClean="0"/>
              <a:t>She</a:t>
            </a:r>
            <a:r>
              <a:rPr lang="es-CO" sz="3200" dirty="0" smtClean="0"/>
              <a:t>   </a:t>
            </a:r>
            <a:r>
              <a:rPr lang="es-CO" sz="3200" dirty="0" err="1" smtClean="0"/>
              <a:t>guess</a:t>
            </a:r>
            <a:r>
              <a:rPr lang="es-CO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endParaRPr lang="es-C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4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8" grpId="0" build="p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5;p34"/>
          <p:cNvSpPr txBox="1">
            <a:spLocks noGrp="1"/>
          </p:cNvSpPr>
          <p:nvPr>
            <p:ph type="title"/>
          </p:nvPr>
        </p:nvSpPr>
        <p:spPr>
          <a:xfrm>
            <a:off x="2627784" y="6993"/>
            <a:ext cx="3960440" cy="6995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nk Free" pitchFamily="66" charset="0"/>
              </a:rPr>
              <a:t>Spelling</a:t>
            </a:r>
            <a:r>
              <a:rPr lang="es-CO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nk Free" pitchFamily="66" charset="0"/>
              </a:rPr>
              <a:t> rules</a:t>
            </a:r>
            <a:endParaRPr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nk Free" pitchFamily="66" charset="0"/>
            </a:endParaRPr>
          </a:p>
        </p:txBody>
      </p:sp>
      <p:sp>
        <p:nvSpPr>
          <p:cNvPr id="9" name="Google Shape;148;p34"/>
          <p:cNvSpPr txBox="1">
            <a:spLocks noGrp="1"/>
          </p:cNvSpPr>
          <p:nvPr>
            <p:ph type="subTitle" idx="1"/>
          </p:nvPr>
        </p:nvSpPr>
        <p:spPr>
          <a:xfrm>
            <a:off x="1528012" y="149163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O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Third</a:t>
            </a:r>
            <a:r>
              <a:rPr lang="es-CO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rule</a:t>
            </a:r>
            <a:endParaRPr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Google Shape;152;p34"/>
          <p:cNvSpPr txBox="1">
            <a:spLocks noGrp="1"/>
          </p:cNvSpPr>
          <p:nvPr>
            <p:ph type="title" idx="4294967295"/>
          </p:nvPr>
        </p:nvSpPr>
        <p:spPr>
          <a:xfrm>
            <a:off x="0" y="1347788"/>
            <a:ext cx="781050" cy="936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tx2">
                    <a:lumMod val="75000"/>
                  </a:schemeClr>
                </a:solidFill>
              </a:rPr>
              <a:t>03</a:t>
            </a:r>
            <a:endParaRPr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Google Shape;1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189" y="1344969"/>
            <a:ext cx="1250271" cy="10178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895856" y="2128486"/>
            <a:ext cx="462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err="1" smtClean="0">
                <a:latin typeface="Comic Sans MS" pitchFamily="66" charset="0"/>
              </a:rPr>
              <a:t>When</a:t>
            </a:r>
            <a:r>
              <a:rPr lang="es-CO" sz="1600" dirty="0" smtClean="0">
                <a:latin typeface="Comic Sans MS" pitchFamily="66" charset="0"/>
              </a:rPr>
              <a:t> a </a:t>
            </a:r>
            <a:r>
              <a:rPr lang="es-CO" sz="1600" dirty="0" err="1" smtClean="0">
                <a:latin typeface="Comic Sans MS" pitchFamily="66" charset="0"/>
              </a:rPr>
              <a:t>verb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finishes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by</a:t>
            </a:r>
            <a:r>
              <a:rPr lang="es-CO" sz="1600" dirty="0" smtClean="0">
                <a:latin typeface="Comic Sans MS" pitchFamily="66" charset="0"/>
              </a:rPr>
              <a:t> a </a:t>
            </a:r>
            <a:r>
              <a:rPr lang="es-CO" sz="1600" dirty="0" err="1" smtClean="0">
                <a:latin typeface="Comic Sans MS" pitchFamily="66" charset="0"/>
              </a:rPr>
              <a:t>consonant</a:t>
            </a:r>
            <a:r>
              <a:rPr lang="es-CO" sz="1600" dirty="0" smtClean="0">
                <a:latin typeface="Comic Sans MS" pitchFamily="66" charset="0"/>
              </a:rPr>
              <a:t> and «y» </a:t>
            </a:r>
            <a:r>
              <a:rPr lang="es-CO" sz="1600" dirty="0" err="1" smtClean="0">
                <a:latin typeface="Comic Sans MS" pitchFamily="66" charset="0"/>
              </a:rPr>
              <a:t>you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have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to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change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the</a:t>
            </a:r>
            <a:r>
              <a:rPr lang="es-CO" sz="1600" dirty="0" smtClean="0">
                <a:latin typeface="Comic Sans MS" pitchFamily="66" charset="0"/>
              </a:rPr>
              <a:t> «y» </a:t>
            </a:r>
            <a:r>
              <a:rPr lang="es-CO" sz="1600" dirty="0" err="1" smtClean="0">
                <a:latin typeface="Comic Sans MS" pitchFamily="66" charset="0"/>
              </a:rPr>
              <a:t>into</a:t>
            </a:r>
            <a:r>
              <a:rPr lang="es-CO" sz="1600" dirty="0" smtClean="0">
                <a:latin typeface="Comic Sans MS" pitchFamily="66" charset="0"/>
              </a:rPr>
              <a:t> «i» </a:t>
            </a:r>
            <a:r>
              <a:rPr lang="es-CO" sz="1600" dirty="0" err="1" smtClean="0">
                <a:latin typeface="Comic Sans MS" pitchFamily="66" charset="0"/>
              </a:rPr>
              <a:t>then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you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have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to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add</a:t>
            </a:r>
            <a:r>
              <a:rPr lang="es-CO" sz="1600" dirty="0" smtClean="0">
                <a:latin typeface="Comic Sans MS" pitchFamily="66" charset="0"/>
              </a:rPr>
              <a:t> «es» --- «</a:t>
            </a:r>
            <a:r>
              <a:rPr lang="es-CO" sz="1600" dirty="0" err="1" smtClean="0">
                <a:latin typeface="Comic Sans MS" pitchFamily="66" charset="0"/>
              </a:rPr>
              <a:t>ies</a:t>
            </a:r>
            <a:r>
              <a:rPr lang="es-CO" sz="1600" dirty="0" smtClean="0">
                <a:latin typeface="Comic Sans MS" pitchFamily="66" charset="0"/>
              </a:rPr>
              <a:t>»</a:t>
            </a:r>
            <a:endParaRPr lang="es-CO" sz="1600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11760" y="2993925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dirty="0" smtClean="0">
                <a:latin typeface="Comic Sans MS" pitchFamily="66" charset="0"/>
              </a:rPr>
              <a:t>EXAMPLES: </a:t>
            </a:r>
          </a:p>
          <a:p>
            <a:pPr algn="ctr"/>
            <a:r>
              <a:rPr lang="es-CO" sz="1800" dirty="0" smtClean="0">
                <a:latin typeface="Comic Sans MS" pitchFamily="66" charset="0"/>
              </a:rPr>
              <a:t>He (</a:t>
            </a:r>
            <a:r>
              <a:rPr lang="es-CO" sz="1800" dirty="0" err="1" smtClean="0">
                <a:latin typeface="Comic Sans MS" pitchFamily="66" charset="0"/>
              </a:rPr>
              <a:t>stu</a:t>
            </a:r>
            <a:r>
              <a:rPr lang="es-CO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dy</a:t>
            </a:r>
            <a:r>
              <a:rPr lang="es-CO" sz="1800" dirty="0" smtClean="0">
                <a:latin typeface="Comic Sans MS" pitchFamily="66" charset="0"/>
              </a:rPr>
              <a:t>) ------ He </a:t>
            </a:r>
            <a:r>
              <a:rPr lang="es-CO" sz="1800" dirty="0" err="1" smtClean="0">
                <a:latin typeface="Comic Sans MS" pitchFamily="66" charset="0"/>
              </a:rPr>
              <a:t>stud</a:t>
            </a:r>
            <a:r>
              <a:rPr lang="es-CO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ies</a:t>
            </a:r>
            <a:endParaRPr lang="es-CO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She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car</a:t>
            </a:r>
            <a:r>
              <a:rPr lang="es-CO" sz="1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ry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)-------</a:t>
            </a:r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She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carr</a:t>
            </a:r>
            <a:r>
              <a:rPr lang="es-CO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ies</a:t>
            </a:r>
            <a:endParaRPr lang="es-CO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s-CO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es-CO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s-CO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fl</a:t>
            </a:r>
            <a:r>
              <a:rPr lang="es-CO" sz="1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s-CO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------------- </a:t>
            </a:r>
            <a:r>
              <a:rPr lang="es-CO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es-CO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CO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fl</a:t>
            </a:r>
            <a:r>
              <a:rPr lang="es-CO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ies</a:t>
            </a:r>
            <a:endParaRPr lang="es-CO" sz="1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059582"/>
            <a:ext cx="5950333" cy="2691793"/>
          </a:xfrm>
        </p:spPr>
        <p:txBody>
          <a:bodyPr/>
          <a:lstStyle/>
          <a:p>
            <a:pPr algn="l"/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Affirmative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I </a:t>
            </a:r>
            <a:r>
              <a:rPr lang="es-ES_tradnl" sz="2400" dirty="0">
                <a:solidFill>
                  <a:srgbClr val="00B0F0"/>
                </a:solidFill>
                <a:latin typeface="Comic Sans MS" pitchFamily="66" charset="0"/>
              </a:rPr>
              <a:t>	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play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   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basquetball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  <a:endParaRPr lang="es-ES_tradnl" sz="2400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sz="2400" dirty="0">
                <a:solidFill>
                  <a:srgbClr val="00B0F0"/>
                </a:solidFill>
                <a:latin typeface="Comic Sans MS" pitchFamily="66" charset="0"/>
              </a:rPr>
              <a:t>You	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play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tennis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  <a:endParaRPr lang="es-ES_tradnl" sz="2400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He/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She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/ 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it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sz="2400" b="1" dirty="0" smtClean="0">
                <a:solidFill>
                  <a:srgbClr val="FF3399"/>
                </a:solidFill>
                <a:latin typeface="Comic Sans MS" pitchFamily="66" charset="0"/>
              </a:rPr>
              <a:t>  </a:t>
            </a:r>
            <a:r>
              <a:rPr lang="es-ES_tradnl" sz="2400" b="1" dirty="0" err="1" smtClean="0">
                <a:solidFill>
                  <a:srgbClr val="FF3399"/>
                </a:solidFill>
                <a:latin typeface="Comic Sans MS" pitchFamily="66" charset="0"/>
              </a:rPr>
              <a:t>watches</a:t>
            </a:r>
            <a:r>
              <a:rPr lang="es-ES_tradnl" sz="2400" b="1" dirty="0" smtClean="0">
                <a:solidFill>
                  <a:srgbClr val="FF3399"/>
                </a:solidFill>
                <a:latin typeface="Comic Sans MS" pitchFamily="66" charset="0"/>
              </a:rPr>
              <a:t> tv.</a:t>
            </a:r>
            <a:endParaRPr lang="es-ES_tradnl" sz="2400" b="1" dirty="0">
              <a:solidFill>
                <a:srgbClr val="FF3399"/>
              </a:solidFill>
              <a:latin typeface="Comic Sans MS" pitchFamily="66" charset="0"/>
            </a:endParaRPr>
          </a:p>
          <a:p>
            <a:pPr algn="l"/>
            <a:r>
              <a:rPr lang="es-ES_tradnl" sz="2400" dirty="0" err="1">
                <a:solidFill>
                  <a:srgbClr val="00B0F0"/>
                </a:solidFill>
                <a:latin typeface="Comic Sans MS" pitchFamily="66" charset="0"/>
              </a:rPr>
              <a:t>We</a:t>
            </a:r>
            <a:r>
              <a:rPr lang="es-ES_tradnl" sz="2400" dirty="0">
                <a:solidFill>
                  <a:srgbClr val="00B0F0"/>
                </a:solidFill>
                <a:latin typeface="Comic Sans MS" pitchFamily="66" charset="0"/>
              </a:rPr>
              <a:t>		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listen </a:t>
            </a:r>
            <a:r>
              <a:rPr lang="es-ES_tradnl" sz="2400" dirty="0">
                <a:solidFill>
                  <a:srgbClr val="00B0F0"/>
                </a:solidFill>
                <a:latin typeface="Comic Sans MS" pitchFamily="66" charset="0"/>
              </a:rPr>
              <a:t>to 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music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. </a:t>
            </a:r>
            <a:endParaRPr lang="es-ES_tradnl" sz="2400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sz="2400" dirty="0">
                <a:solidFill>
                  <a:srgbClr val="00B0F0"/>
                </a:solidFill>
                <a:latin typeface="Comic Sans MS" pitchFamily="66" charset="0"/>
              </a:rPr>
              <a:t>You	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  dance.</a:t>
            </a:r>
            <a:endParaRPr lang="es-ES_tradnl" sz="2400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sz="2400" dirty="0" err="1">
                <a:solidFill>
                  <a:srgbClr val="00B0F0"/>
                </a:solidFill>
                <a:latin typeface="Comic Sans MS" pitchFamily="66" charset="0"/>
              </a:rPr>
              <a:t>They</a:t>
            </a:r>
            <a:r>
              <a:rPr lang="es-ES_tradnl" sz="2400" dirty="0">
                <a:solidFill>
                  <a:srgbClr val="00B0F0"/>
                </a:solidFill>
                <a:latin typeface="Comic Sans MS" pitchFamily="66" charset="0"/>
              </a:rPr>
              <a:t>	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sleep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  <a:endParaRPr lang="es-ES_tradnl" sz="2400" dirty="0">
              <a:solidFill>
                <a:srgbClr val="00B0F0"/>
              </a:solidFill>
              <a:latin typeface="Comic Sans MS" pitchFamily="66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186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419622"/>
            <a:ext cx="8064896" cy="2880320"/>
          </a:xfrm>
        </p:spPr>
        <p:txBody>
          <a:bodyPr/>
          <a:lstStyle/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1. WE  DRINK MILK.</a:t>
            </a:r>
          </a:p>
          <a:p>
            <a:r>
              <a:rPr lang="es-EC" dirty="0" smtClean="0"/>
              <a:t>2.     </a:t>
            </a:r>
          </a:p>
          <a:p>
            <a:r>
              <a:rPr lang="es-EC" dirty="0" smtClean="0"/>
              <a:t>3.</a:t>
            </a:r>
          </a:p>
          <a:p>
            <a:r>
              <a:rPr lang="es-EC" dirty="0" smtClean="0"/>
              <a:t>4.</a:t>
            </a:r>
          </a:p>
          <a:p>
            <a:r>
              <a:rPr lang="es-EC" dirty="0"/>
              <a:t>5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843808" y="873421"/>
            <a:ext cx="122413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 </a:t>
            </a:r>
            <a:r>
              <a:rPr lang="es-EC" dirty="0" err="1"/>
              <a:t>watch</a:t>
            </a:r>
            <a:r>
              <a:rPr lang="es-EC" dirty="0"/>
              <a:t> – </a:t>
            </a:r>
            <a:r>
              <a:rPr lang="es-EC" dirty="0" err="1"/>
              <a:t>play</a:t>
            </a:r>
            <a:r>
              <a:rPr lang="es-EC" dirty="0"/>
              <a:t> – </a:t>
            </a:r>
            <a:r>
              <a:rPr lang="es-EC" dirty="0" err="1" smtClean="0"/>
              <a:t>wash</a:t>
            </a:r>
            <a:r>
              <a:rPr lang="es-EC" dirty="0" smtClean="0"/>
              <a:t> </a:t>
            </a:r>
            <a:r>
              <a:rPr lang="es-EC" dirty="0"/>
              <a:t>– </a:t>
            </a:r>
            <a:r>
              <a:rPr lang="es-EC" dirty="0" err="1" smtClean="0"/>
              <a:t>study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475656" y="904302"/>
            <a:ext cx="122413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 I – YOU- HE-THEY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06206" y="873421"/>
            <a:ext cx="280209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 </a:t>
            </a:r>
            <a:r>
              <a:rPr lang="es-EC" dirty="0" err="1" smtClean="0"/>
              <a:t>football</a:t>
            </a:r>
            <a:r>
              <a:rPr lang="es-EC" dirty="0" smtClean="0"/>
              <a:t>/  TV/  English/ </a:t>
            </a:r>
            <a:r>
              <a:rPr lang="es-EC" dirty="0" err="1" smtClean="0"/>
              <a:t>the</a:t>
            </a:r>
            <a:r>
              <a:rPr lang="es-EC" dirty="0" smtClean="0"/>
              <a:t> </a:t>
            </a:r>
            <a:r>
              <a:rPr lang="es-EC" dirty="0" err="1" smtClean="0"/>
              <a:t>hands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2843808" y="267494"/>
            <a:ext cx="3312368" cy="390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PRACTICE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353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771550"/>
            <a:ext cx="5806317" cy="2979825"/>
          </a:xfrm>
        </p:spPr>
        <p:txBody>
          <a:bodyPr/>
          <a:lstStyle/>
          <a:p>
            <a:pPr algn="l"/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NEGATIVE </a:t>
            </a:r>
            <a:endParaRPr lang="es-ES_tradnl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I 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don´t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	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play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  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basquetball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.</a:t>
            </a:r>
          </a:p>
          <a:p>
            <a:pPr algn="l"/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You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don´t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	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play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tennis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.</a:t>
            </a:r>
          </a:p>
          <a:p>
            <a:pPr algn="l"/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He/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She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/ 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it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chemeClr val="tx2"/>
                </a:solidFill>
                <a:latin typeface="Comic Sans MS" pitchFamily="66" charset="0"/>
              </a:rPr>
              <a:t>doesn´t</a:t>
            </a:r>
            <a:r>
              <a:rPr lang="es-ES_tradnl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_tradnl" b="1" dirty="0" smtClean="0">
                <a:solidFill>
                  <a:srgbClr val="FF3399"/>
                </a:solidFill>
                <a:latin typeface="Comic Sans MS" pitchFamily="66" charset="0"/>
              </a:rPr>
              <a:t>  </a:t>
            </a:r>
            <a:r>
              <a:rPr lang="es-ES_tradnl" b="1" dirty="0" err="1" smtClean="0">
                <a:solidFill>
                  <a:srgbClr val="00B0F0"/>
                </a:solidFill>
                <a:latin typeface="Comic Sans MS" pitchFamily="66" charset="0"/>
              </a:rPr>
              <a:t>watch</a:t>
            </a:r>
            <a:r>
              <a:rPr lang="es-ES_tradnl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b="1" dirty="0">
                <a:solidFill>
                  <a:srgbClr val="00B0F0"/>
                </a:solidFill>
                <a:latin typeface="Comic Sans MS" pitchFamily="66" charset="0"/>
              </a:rPr>
              <a:t>tv.</a:t>
            </a:r>
          </a:p>
          <a:p>
            <a:pPr algn="l"/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We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		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don´t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listen 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to 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music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. </a:t>
            </a:r>
          </a:p>
          <a:p>
            <a:pPr algn="l"/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You	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don´t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  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dance.</a:t>
            </a:r>
          </a:p>
          <a:p>
            <a:pPr algn="l"/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They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	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don´t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sleep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504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392</Words>
  <Application>Microsoft Office PowerPoint</Application>
  <PresentationFormat>Presentación en pantalla (16:9)</PresentationFormat>
  <Paragraphs>153</Paragraphs>
  <Slides>20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Calibri</vt:lpstr>
      <vt:lpstr>Calibri Light</vt:lpstr>
      <vt:lpstr>Comic Sans MS</vt:lpstr>
      <vt:lpstr>Papyrus</vt:lpstr>
      <vt:lpstr>Pacifico</vt:lpstr>
      <vt:lpstr>Arial</vt:lpstr>
      <vt:lpstr>Ink Free</vt:lpstr>
      <vt:lpstr>Quicksand</vt:lpstr>
      <vt:lpstr>MV Boli</vt:lpstr>
      <vt:lpstr>Tema de Office</vt:lpstr>
      <vt:lpstr>Presentación de PowerPoint</vt:lpstr>
      <vt:lpstr>Present simple</vt:lpstr>
      <vt:lpstr>Presentación de PowerPoint</vt:lpstr>
      <vt:lpstr>Spelling rules</vt:lpstr>
      <vt:lpstr>Spelling rules</vt:lpstr>
      <vt:lpstr>Spelling rules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Affirmative sentence structure</vt:lpstr>
      <vt:lpstr>Negative sentence structure</vt:lpstr>
      <vt:lpstr> LET´S PRACTICE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</dc:title>
  <dc:creator>KAREN DIAZ</dc:creator>
  <cp:lastModifiedBy>hp</cp:lastModifiedBy>
  <cp:revision>19</cp:revision>
  <dcterms:modified xsi:type="dcterms:W3CDTF">2021-05-28T01:56:49Z</dcterms:modified>
</cp:coreProperties>
</file>