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56" r:id="rId4"/>
    <p:sldId id="265" r:id="rId5"/>
    <p:sldId id="257" r:id="rId6"/>
    <p:sldId id="260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4783" y="618548"/>
            <a:ext cx="9448800" cy="1825096"/>
          </a:xfrm>
        </p:spPr>
        <p:txBody>
          <a:bodyPr/>
          <a:lstStyle/>
          <a:p>
            <a:r>
              <a:rPr lang="es-EC" dirty="0" smtClean="0"/>
              <a:t>    VOCABULARY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1752" y="2833711"/>
            <a:ext cx="9448800" cy="685800"/>
          </a:xfrm>
        </p:spPr>
        <p:txBody>
          <a:bodyPr>
            <a:noAutofit/>
          </a:bodyPr>
          <a:lstStyle/>
          <a:p>
            <a: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  <a:t>DAYS OF THE WEEK </a:t>
            </a:r>
            <a:b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  <a:t>MONTHS OF THE YEAR</a:t>
            </a:r>
            <a:b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sz="3200" dirty="0">
                <a:latin typeface="Algerian" panose="04020705040A02060702" pitchFamily="82" charset="0"/>
                <a:cs typeface="Angsana New" panose="02020603050405020304" pitchFamily="18" charset="-34"/>
              </a:rPr>
              <a:t>SEASONS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278460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 dirty="0" err="1" smtClean="0">
                <a:latin typeface="Castellar" panose="020A0402060406010301" pitchFamily="18" charset="0"/>
              </a:rPr>
              <a:t>Thanks</a:t>
            </a:r>
            <a:r>
              <a:rPr lang="es-EC" dirty="0" smtClean="0">
                <a:latin typeface="Castellar" panose="020A0402060406010301" pitchFamily="18" charset="0"/>
              </a:rPr>
              <a:t> </a:t>
            </a:r>
            <a:r>
              <a:rPr lang="es-EC" dirty="0" err="1" smtClean="0">
                <a:latin typeface="Castellar" panose="020A0402060406010301" pitchFamily="18" charset="0"/>
              </a:rPr>
              <a:t>for</a:t>
            </a:r>
            <a:r>
              <a:rPr lang="es-EC" dirty="0" smtClean="0">
                <a:latin typeface="Castellar" panose="020A0402060406010301" pitchFamily="18" charset="0"/>
              </a:rPr>
              <a:t> </a:t>
            </a:r>
            <a:r>
              <a:rPr lang="es-EC" dirty="0" err="1" smtClean="0">
                <a:latin typeface="Castellar" panose="020A0402060406010301" pitchFamily="18" charset="0"/>
              </a:rPr>
              <a:t>your</a:t>
            </a:r>
            <a:r>
              <a:rPr lang="es-EC" dirty="0" smtClean="0">
                <a:latin typeface="Castellar" panose="020A0402060406010301" pitchFamily="18" charset="0"/>
              </a:rPr>
              <a:t> </a:t>
            </a:r>
            <a:r>
              <a:rPr lang="es-EC" dirty="0" err="1" smtClean="0">
                <a:latin typeface="Castellar" panose="020A0402060406010301" pitchFamily="18" charset="0"/>
              </a:rPr>
              <a:t>attention</a:t>
            </a:r>
            <a:r>
              <a:rPr lang="es-EC" dirty="0" smtClean="0">
                <a:latin typeface="Castellar" panose="020A0402060406010301" pitchFamily="18" charset="0"/>
              </a:rPr>
              <a:t> </a:t>
            </a:r>
            <a:endParaRPr lang="es-EC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3116" y="2524258"/>
            <a:ext cx="9448800" cy="2546676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dirty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dirty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dirty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dirty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  <a:t>DAYS OF THE WEEK </a:t>
            </a:r>
            <a:b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</a:br>
            <a: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  <a:t/>
            </a:r>
            <a:br>
              <a:rPr lang="es-EC" dirty="0" smtClean="0">
                <a:latin typeface="Algerian" panose="04020705040A02060702" pitchFamily="82" charset="0"/>
                <a:cs typeface="Angsana New" panose="02020603050405020304" pitchFamily="18" charset="-34"/>
              </a:rPr>
            </a:br>
            <a:endParaRPr lang="es-EC" dirty="0">
              <a:latin typeface="Algerian" panose="04020705040A02060702" pitchFamily="8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305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ays of the Week in English - English Study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758" r="-9815"/>
          <a:stretch/>
        </p:blipFill>
        <p:spPr bwMode="auto">
          <a:xfrm>
            <a:off x="5831983" y="1210614"/>
            <a:ext cx="5068108" cy="32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ays of the Week in English - English Study P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811" b="37613"/>
          <a:stretch/>
        </p:blipFill>
        <p:spPr bwMode="auto">
          <a:xfrm>
            <a:off x="1484960" y="1096234"/>
            <a:ext cx="3447647" cy="3952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9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err="1" smtClean="0"/>
              <a:t>Months</a:t>
            </a:r>
            <a:r>
              <a:rPr lang="es-EC" dirty="0" smtClean="0"/>
              <a:t> of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year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779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ths of the Year Song - 12 Months of the Year - Kids Songs by The  Learning Station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6" y="1640133"/>
            <a:ext cx="8106238" cy="45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6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 Primary Kids: English 3rd and 4th - Months of the year | Años en  ingles, Ingles para preescolar, Cosas de ing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10" y="326489"/>
            <a:ext cx="5704101" cy="57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       SEASONS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143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Four Seasons - English ESL Powerpoints for distance learning and  physical classroo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6" y="1047706"/>
            <a:ext cx="6987670" cy="49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3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cha de Seasons and month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r="3691" b="19188"/>
          <a:stretch/>
        </p:blipFill>
        <p:spPr bwMode="auto">
          <a:xfrm>
            <a:off x="3306809" y="708338"/>
            <a:ext cx="5193247" cy="58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5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15</TotalTime>
  <Words>16</Words>
  <Application>Microsoft Office PowerPoint</Application>
  <PresentationFormat>Panorámica</PresentationFormat>
  <Paragraphs>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Algerian</vt:lpstr>
      <vt:lpstr>Angsana New</vt:lpstr>
      <vt:lpstr>Arial</vt:lpstr>
      <vt:lpstr>Castellar</vt:lpstr>
      <vt:lpstr>Century Gothic</vt:lpstr>
      <vt:lpstr>Estela de condensación</vt:lpstr>
      <vt:lpstr>    VOCABULARY</vt:lpstr>
      <vt:lpstr>     DAYS OF THE WEEK   </vt:lpstr>
      <vt:lpstr>Presentación de PowerPoint</vt:lpstr>
      <vt:lpstr>Months of the year</vt:lpstr>
      <vt:lpstr>Presentación de PowerPoint</vt:lpstr>
      <vt:lpstr>Presentación de PowerPoint</vt:lpstr>
      <vt:lpstr>       SEASONS</vt:lpstr>
      <vt:lpstr>Presentación de PowerPoint</vt:lpstr>
      <vt:lpstr>Presentación de PowerPoint</vt:lpstr>
      <vt:lpstr>Thanks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hp</dc:creator>
  <cp:lastModifiedBy>hp</cp:lastModifiedBy>
  <cp:revision>2</cp:revision>
  <dcterms:created xsi:type="dcterms:W3CDTF">2021-04-05T14:11:22Z</dcterms:created>
  <dcterms:modified xsi:type="dcterms:W3CDTF">2021-04-05T14:26:39Z</dcterms:modified>
</cp:coreProperties>
</file>