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33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690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67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377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733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60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736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392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007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802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339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810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106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664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002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702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194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897A-52AA-4650-AD86-6E35E54A333A}" type="datetimeFigureOut">
              <a:rPr lang="es-EC" smtClean="0"/>
              <a:t>15/03/2021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475AFD-0E27-4FFB-9AA8-078385FEF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8581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8163" y="1648328"/>
            <a:ext cx="8915399" cy="2262781"/>
          </a:xfrm>
        </p:spPr>
        <p:txBody>
          <a:bodyPr/>
          <a:lstStyle/>
          <a:p>
            <a:r>
              <a:rPr lang="es-EC" dirty="0" err="1" smtClean="0"/>
              <a:t>Weather</a:t>
            </a:r>
            <a:r>
              <a:rPr lang="es-EC" dirty="0" smtClean="0"/>
              <a:t> and natural Phenomena </a:t>
            </a:r>
            <a:r>
              <a:rPr lang="es-EC" dirty="0" err="1" smtClean="0"/>
              <a:t>Vocabulary</a:t>
            </a: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066966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3169" y="2881746"/>
            <a:ext cx="8405152" cy="1452749"/>
          </a:xfrm>
        </p:spPr>
        <p:txBody>
          <a:bodyPr>
            <a:normAutofit/>
          </a:bodyPr>
          <a:lstStyle/>
          <a:p>
            <a:r>
              <a:rPr lang="es-EC" sz="6000" dirty="0">
                <a:latin typeface="Algerian" panose="04020705040A02060702" pitchFamily="82" charset="0"/>
              </a:rPr>
              <a:t>THANK YOU GUYS </a:t>
            </a:r>
          </a:p>
        </p:txBody>
      </p:sp>
    </p:spTree>
    <p:extLst>
      <p:ext uri="{BB962C8B-B14F-4D97-AF65-F5344CB8AC3E}">
        <p14:creationId xmlns:p14="http://schemas.microsoft.com/office/powerpoint/2010/main" val="99086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12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814" y="4184952"/>
            <a:ext cx="2858550" cy="863567"/>
          </a:xfrm>
        </p:spPr>
        <p:txBody>
          <a:bodyPr/>
          <a:lstStyle/>
          <a:p>
            <a:r>
              <a:rPr lang="es-EC" dirty="0" err="1" smtClean="0"/>
              <a:t>avalanche</a:t>
            </a:r>
            <a:endParaRPr lang="es-EC" dirty="0"/>
          </a:p>
        </p:txBody>
      </p:sp>
      <p:pic>
        <p:nvPicPr>
          <p:cNvPr id="1026" name="Picture 2" descr="Significado de Avalancha (Qué es, Concepto y Definición) - Signific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5" y="489397"/>
            <a:ext cx="4926468" cy="33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sorprendentes datos sobre los torn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80" y="489397"/>
            <a:ext cx="5534747" cy="36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7279676" y="4648967"/>
            <a:ext cx="2858550" cy="863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Tornado </a:t>
            </a:r>
          </a:p>
        </p:txBody>
      </p:sp>
    </p:spTree>
    <p:extLst>
      <p:ext uri="{BB962C8B-B14F-4D97-AF65-F5344CB8AC3E}">
        <p14:creationId xmlns:p14="http://schemas.microsoft.com/office/powerpoint/2010/main" val="16593198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Drought</a:t>
            </a:r>
            <a:r>
              <a:rPr lang="es-EC" dirty="0" smtClean="0"/>
              <a:t>                           </a:t>
            </a:r>
            <a:r>
              <a:rPr lang="es-EC" dirty="0" err="1" smtClean="0"/>
              <a:t>flood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3074" name="Picture 2" descr="Chinese plateau province sees worst drought in 10 years - CGT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75647"/>
            <a:ext cx="5239314" cy="29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Broken Levees Trap Thousands in China Floods | Voice of America - Engl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6" descr="Broken Levees Trap Thousands in China Floods | Voice of America - Englis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80" name="Picture 8" descr="China floods: Over 140 dead as Yangtze River bursts banks | News | DW |  13.07.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97" y="2193813"/>
            <a:ext cx="5186217" cy="29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9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Hail</a:t>
            </a:r>
            <a:r>
              <a:rPr lang="es-EC" dirty="0" smtClean="0"/>
              <a:t>                         </a:t>
            </a:r>
            <a:r>
              <a:rPr lang="es-EC" dirty="0" err="1" smtClean="0"/>
              <a:t>lightning</a:t>
            </a:r>
            <a:r>
              <a:rPr lang="es-EC" dirty="0" smtClean="0"/>
              <a:t>   </a:t>
            </a:r>
            <a:r>
              <a:rPr lang="es-EC" dirty="0" err="1" smtClean="0"/>
              <a:t>thunder</a:t>
            </a:r>
            <a:r>
              <a:rPr lang="es-EC" dirty="0" smtClean="0"/>
              <a:t>  </a:t>
            </a:r>
            <a:endParaRPr lang="es-EC" dirty="0"/>
          </a:p>
        </p:txBody>
      </p:sp>
      <p:pic>
        <p:nvPicPr>
          <p:cNvPr id="4098" name="Picture 2" descr="Destructive Hail And A Massive Dust Storm Descend On Fire-Ravaged Australia  : NP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97" y="2118512"/>
            <a:ext cx="4350301" cy="326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urious Kids: should I be scared of lightni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187" y="2275498"/>
            <a:ext cx="5242704" cy="29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9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506" y="1055384"/>
            <a:ext cx="8915399" cy="1126283"/>
          </a:xfrm>
        </p:spPr>
        <p:txBody>
          <a:bodyPr/>
          <a:lstStyle/>
          <a:p>
            <a:r>
              <a:rPr lang="es-EC" dirty="0" err="1" smtClean="0"/>
              <a:t>Fog</a:t>
            </a:r>
            <a:r>
              <a:rPr lang="es-EC" dirty="0" smtClean="0"/>
              <a:t>                                                           </a:t>
            </a:r>
            <a:r>
              <a:rPr lang="es-EC" dirty="0" err="1" smtClean="0"/>
              <a:t>earthquake</a:t>
            </a:r>
            <a:endParaRPr lang="es-EC" dirty="0"/>
          </a:p>
        </p:txBody>
      </p:sp>
      <p:pic>
        <p:nvPicPr>
          <p:cNvPr id="5122" name="Picture 2" descr="Forest Fog - fotomural a medida - Photo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7" y="2604565"/>
            <a:ext cx="5163579" cy="32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xperts Answer Your Biggest Questions About Earthquakes | W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6" y="2397030"/>
            <a:ext cx="5163576" cy="34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99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Clouds</a:t>
            </a:r>
            <a:r>
              <a:rPr lang="es-EC" dirty="0" smtClean="0"/>
              <a:t>                                 </a:t>
            </a:r>
            <a:r>
              <a:rPr lang="es-EC" dirty="0" err="1" smtClean="0"/>
              <a:t>breeze</a:t>
            </a:r>
            <a:endParaRPr lang="es-EC" dirty="0"/>
          </a:p>
        </p:txBody>
      </p:sp>
      <p:sp>
        <p:nvSpPr>
          <p:cNvPr id="4" name="AutoShape 2" descr="Clouds and Emotions Change - Momentous Instit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148" name="Picture 4" descr="Climate change is shifting the world's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8490" y="1609523"/>
            <a:ext cx="5452503" cy="40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efinición de breeze: Sinónimos y antónimos, Pronunci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53" y="1609524"/>
            <a:ext cx="5589901" cy="39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8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Tidal</a:t>
            </a:r>
            <a:r>
              <a:rPr lang="es-EC" dirty="0" smtClean="0"/>
              <a:t> </a:t>
            </a:r>
            <a:r>
              <a:rPr lang="es-EC" dirty="0" err="1" smtClean="0"/>
              <a:t>waves</a:t>
            </a:r>
            <a:r>
              <a:rPr lang="es-EC" dirty="0" smtClean="0"/>
              <a:t>                      </a:t>
            </a:r>
            <a:r>
              <a:rPr lang="es-EC" dirty="0" err="1" smtClean="0"/>
              <a:t>blizzard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7170" name="Picture 2" descr="Would it be possible to surf a tidal wave? - BBC Science Focus Magaz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53" y="2156276"/>
            <a:ext cx="4765807" cy="35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rch (Weather) Madness: The Most Extreme Month of the Year | Weather  Under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41" y="2293828"/>
            <a:ext cx="5275598" cy="308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9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Shade</a:t>
            </a:r>
            <a:r>
              <a:rPr lang="es-EC" dirty="0" smtClean="0"/>
              <a:t>                        </a:t>
            </a:r>
            <a:r>
              <a:rPr lang="es-EC" dirty="0" err="1" smtClean="0"/>
              <a:t>cloudy</a:t>
            </a:r>
            <a:endParaRPr lang="es-EC" dirty="0"/>
          </a:p>
        </p:txBody>
      </p:sp>
      <p:pic>
        <p:nvPicPr>
          <p:cNvPr id="8194" name="Picture 2" descr="Shade Tolerant Grass: Learn About The Best Grass Seed For Sha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4" y="1541172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o Clouds Affect Photosynthesis: Learn How Cloudy Days Affect Pl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68" y="1471457"/>
            <a:ext cx="5771948" cy="384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8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asons Vocabulary in English #fallseason ﻿ The seasons in English There  are four seasons. The names of t… | English vocabulary, Woodward english,  Spring vocabul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03" y="390454"/>
            <a:ext cx="6145162" cy="61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2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</TotalTime>
  <Words>24</Words>
  <Application>Microsoft Office PowerPoint</Application>
  <PresentationFormat>Panorámica</PresentationFormat>
  <Paragraphs>10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Algerian</vt:lpstr>
      <vt:lpstr>Arial</vt:lpstr>
      <vt:lpstr>Century Gothic</vt:lpstr>
      <vt:lpstr>Wingdings 3</vt:lpstr>
      <vt:lpstr>Espiral</vt:lpstr>
      <vt:lpstr>Weather and natural Phenomena Vocabulary </vt:lpstr>
      <vt:lpstr>Presentación de PowerPoint</vt:lpstr>
      <vt:lpstr>Drought                           flood </vt:lpstr>
      <vt:lpstr>Hail                         lightning   thunder  </vt:lpstr>
      <vt:lpstr>Presentación de PowerPoint</vt:lpstr>
      <vt:lpstr>Clouds                                 breeze</vt:lpstr>
      <vt:lpstr>Tidal waves                      blizzard </vt:lpstr>
      <vt:lpstr>Shade                        cloudy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natural Phenomena</dc:title>
  <dc:creator>hp</dc:creator>
  <cp:lastModifiedBy>hp</cp:lastModifiedBy>
  <cp:revision>3</cp:revision>
  <dcterms:created xsi:type="dcterms:W3CDTF">2021-03-15T14:58:26Z</dcterms:created>
  <dcterms:modified xsi:type="dcterms:W3CDTF">2021-03-15T15:24:41Z</dcterms:modified>
</cp:coreProperties>
</file>