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64" r:id="rId4"/>
    <p:sldId id="259" r:id="rId5"/>
    <p:sldId id="260" r:id="rId6"/>
    <p:sldId id="262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63" r:id="rId15"/>
    <p:sldId id="257" r:id="rId16"/>
    <p:sldId id="265" r:id="rId1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60F84-C569-44BE-B81B-84CE504BBCF5}" type="datetimeFigureOut">
              <a:rPr lang="es-SV" smtClean="0"/>
              <a:t>11/03/2021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162C6-A87A-458A-BCC1-29C4A6C103C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438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557E-C9B0-4034-8CE8-D3DAA6CBF0FF}" type="datetime1">
              <a:rPr lang="es-SV" smtClean="0"/>
              <a:t>11/03/2021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4DA-13F8-42C4-A2FA-DA2792BB40C3}" type="datetime1">
              <a:rPr lang="es-SV" smtClean="0"/>
              <a:t>11/03/2021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47-66CD-4F30-9CAA-8F3F85D9CF57}" type="datetime1">
              <a:rPr lang="es-SV" smtClean="0"/>
              <a:t>11/03/2021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9F39-93FC-43C0-8758-12B9F637F357}" type="datetime1">
              <a:rPr lang="es-SV" smtClean="0"/>
              <a:t>11/03/2021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E176-91AF-4651-9185-7DE3F21CD21B}" type="datetime1">
              <a:rPr lang="es-SV" smtClean="0"/>
              <a:t>11/03/2021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830D-D670-4A9C-8149-3F811BF151C6}" type="datetime1">
              <a:rPr lang="es-SV" smtClean="0"/>
              <a:t>11/03/2021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20AB-67D7-48C4-918F-39CF2C7F75F2}" type="datetime1">
              <a:rPr lang="es-SV" smtClean="0"/>
              <a:t>11/03/2021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7362-42F0-49B4-8738-F7E72625536E}" type="datetime1">
              <a:rPr lang="es-SV" smtClean="0"/>
              <a:t>11/03/2021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D46E-795C-4F9F-AADA-CCD97B64F2A8}" type="datetime1">
              <a:rPr lang="es-SV" smtClean="0"/>
              <a:t>11/03/2021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426-43FF-48A8-AD0D-B40F57AE1BC7}" type="datetime1">
              <a:rPr lang="es-SV" smtClean="0"/>
              <a:t>11/03/2021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3EBB3DE-8AFE-4EEE-84C1-C53A0F7D1F15}" type="datetime1">
              <a:rPr lang="es-SV" smtClean="0"/>
              <a:t>11/03/2021</a:t>
            </a:fld>
            <a:endParaRPr lang="es-SV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2051DA3-FEFB-49A9-BB46-081BEA15156B}" type="datetime1">
              <a:rPr lang="es-SV" smtClean="0"/>
              <a:t>11/03/2021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s-SV" smtClean="0"/>
              <a:t>Module 1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F7665B-6F95-450E-A132-D84A57C0B0F3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err="1" smtClean="0"/>
              <a:t>Everyday</a:t>
            </a:r>
            <a:r>
              <a:rPr lang="es-SV" dirty="0" smtClean="0"/>
              <a:t> </a:t>
            </a:r>
            <a:r>
              <a:rPr lang="es-SV" dirty="0" err="1" smtClean="0"/>
              <a:t>life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err="1" smtClean="0"/>
              <a:t>Unit</a:t>
            </a:r>
            <a:r>
              <a:rPr lang="es-SV" dirty="0" smtClean="0"/>
              <a:t> 4</a:t>
            </a:r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dirty="0" smtClean="0"/>
              <a:t>Module 1_Touchstone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0103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rammar.cl/rules/pronunciation-final-s-engli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9" y="260648"/>
            <a:ext cx="8424936" cy="71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52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Lesson</a:t>
            </a:r>
            <a:r>
              <a:rPr lang="es-SV" dirty="0" smtClean="0"/>
              <a:t> b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6131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Time </a:t>
            </a:r>
            <a:r>
              <a:rPr lang="es-SV" dirty="0" err="1" smtClean="0"/>
              <a:t>expression</a:t>
            </a:r>
            <a:r>
              <a:rPr lang="es-SV" dirty="0" err="1"/>
              <a:t>s</a:t>
            </a:r>
            <a:endParaRPr lang="es-SV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5609"/>
          </a:xfrm>
        </p:spPr>
        <p:txBody>
          <a:bodyPr numCol="2"/>
          <a:lstStyle/>
          <a:p>
            <a:r>
              <a:rPr lang="es-SV" b="1" dirty="0" err="1" smtClean="0"/>
              <a:t>On</a:t>
            </a:r>
            <a:r>
              <a:rPr lang="es-SV" dirty="0" smtClean="0"/>
              <a:t> </a:t>
            </a:r>
            <a:r>
              <a:rPr lang="es-SV" dirty="0" err="1" smtClean="0"/>
              <a:t>Monday</a:t>
            </a:r>
            <a:r>
              <a:rPr lang="es-SV" dirty="0" smtClean="0"/>
              <a:t> (s)</a:t>
            </a:r>
          </a:p>
          <a:p>
            <a:r>
              <a:rPr lang="es-SV" b="1" dirty="0" err="1" smtClean="0"/>
              <a:t>On</a:t>
            </a:r>
            <a:r>
              <a:rPr lang="es-SV" dirty="0" smtClean="0"/>
              <a:t> (</a:t>
            </a:r>
            <a:r>
              <a:rPr lang="es-SV" dirty="0" err="1" smtClean="0"/>
              <a:t>the</a:t>
            </a:r>
            <a:r>
              <a:rPr lang="es-SV" dirty="0" smtClean="0"/>
              <a:t>) </a:t>
            </a:r>
            <a:r>
              <a:rPr lang="es-SV" dirty="0" err="1" smtClean="0"/>
              <a:t>weekend</a:t>
            </a:r>
            <a:r>
              <a:rPr lang="es-SV" dirty="0" smtClean="0"/>
              <a:t>(s)</a:t>
            </a:r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r>
              <a:rPr lang="es-SV" b="1" dirty="0" smtClean="0"/>
              <a:t>In</a:t>
            </a:r>
            <a:r>
              <a:rPr lang="es-SV" dirty="0" smtClean="0"/>
              <a:t> </a:t>
            </a:r>
            <a:r>
              <a:rPr lang="es-SV" dirty="0" err="1" smtClean="0"/>
              <a:t>the</a:t>
            </a:r>
            <a:r>
              <a:rPr lang="es-SV" dirty="0" smtClean="0"/>
              <a:t> </a:t>
            </a:r>
            <a:r>
              <a:rPr lang="es-SV" dirty="0" err="1" smtClean="0"/>
              <a:t>morning</a:t>
            </a:r>
            <a:r>
              <a:rPr lang="es-SV" dirty="0" smtClean="0"/>
              <a:t>(s)</a:t>
            </a:r>
          </a:p>
          <a:p>
            <a:r>
              <a:rPr lang="es-SV" b="1" dirty="0" smtClean="0"/>
              <a:t>In</a:t>
            </a:r>
            <a:r>
              <a:rPr lang="es-SV" dirty="0" smtClean="0"/>
              <a:t> </a:t>
            </a:r>
            <a:r>
              <a:rPr lang="es-SV" dirty="0" err="1" smtClean="0"/>
              <a:t>the</a:t>
            </a:r>
            <a:r>
              <a:rPr lang="es-SV" dirty="0" smtClean="0"/>
              <a:t> </a:t>
            </a:r>
            <a:r>
              <a:rPr lang="es-SV" dirty="0" err="1" smtClean="0"/>
              <a:t>afternoon</a:t>
            </a:r>
            <a:r>
              <a:rPr lang="es-SV" dirty="0" smtClean="0"/>
              <a:t> (s)</a:t>
            </a:r>
          </a:p>
          <a:p>
            <a:r>
              <a:rPr lang="es-SV" b="1" dirty="0" smtClean="0"/>
              <a:t>In</a:t>
            </a:r>
            <a:r>
              <a:rPr lang="es-SV" dirty="0" smtClean="0"/>
              <a:t> </a:t>
            </a:r>
            <a:r>
              <a:rPr lang="es-SV" dirty="0" err="1" smtClean="0"/>
              <a:t>the</a:t>
            </a:r>
            <a:r>
              <a:rPr lang="es-SV" dirty="0" smtClean="0"/>
              <a:t> </a:t>
            </a:r>
            <a:r>
              <a:rPr lang="es-SV" dirty="0" err="1" smtClean="0"/>
              <a:t>evening</a:t>
            </a:r>
            <a:r>
              <a:rPr lang="es-SV" dirty="0" smtClean="0"/>
              <a:t> (s)</a:t>
            </a:r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r>
              <a:rPr lang="es-SV" b="1" dirty="0" smtClean="0"/>
              <a:t>At </a:t>
            </a:r>
            <a:r>
              <a:rPr lang="es-SV" dirty="0" err="1" smtClean="0"/>
              <a:t>night</a:t>
            </a:r>
            <a:endParaRPr lang="es-SV" dirty="0" smtClean="0"/>
          </a:p>
          <a:p>
            <a:r>
              <a:rPr lang="es-SV" b="1" dirty="0" err="1" smtClean="0"/>
              <a:t>Before</a:t>
            </a:r>
            <a:r>
              <a:rPr lang="es-SV" dirty="0" smtClean="0"/>
              <a:t> </a:t>
            </a:r>
            <a:r>
              <a:rPr lang="es-SV" dirty="0" err="1" smtClean="0"/>
              <a:t>breakfast</a:t>
            </a:r>
            <a:endParaRPr lang="es-SV" dirty="0" smtClean="0"/>
          </a:p>
          <a:p>
            <a:r>
              <a:rPr lang="es-SV" b="1" dirty="0" err="1" smtClean="0"/>
              <a:t>After</a:t>
            </a:r>
            <a:r>
              <a:rPr lang="es-SV" dirty="0" smtClean="0"/>
              <a:t> </a:t>
            </a:r>
            <a:r>
              <a:rPr lang="es-SV" dirty="0" err="1" smtClean="0"/>
              <a:t>class</a:t>
            </a:r>
            <a:endParaRPr lang="es-SV" dirty="0" smtClean="0"/>
          </a:p>
          <a:p>
            <a:r>
              <a:rPr lang="es-SV" b="1" dirty="0" err="1" smtClean="0"/>
              <a:t>Every</a:t>
            </a:r>
            <a:r>
              <a:rPr lang="es-SV" dirty="0" smtClean="0"/>
              <a:t> </a:t>
            </a:r>
            <a:r>
              <a:rPr lang="es-SV" dirty="0" err="1" smtClean="0"/>
              <a:t>day</a:t>
            </a:r>
            <a:endParaRPr lang="es-SV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043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Yes-no </a:t>
            </a:r>
            <a:r>
              <a:rPr lang="es-SV" dirty="0" err="1" smtClean="0"/>
              <a:t>questions</a:t>
            </a:r>
            <a:r>
              <a:rPr lang="es-SV" dirty="0" smtClean="0"/>
              <a:t>	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773936"/>
            <a:ext cx="4244280" cy="4823416"/>
          </a:xfrm>
        </p:spPr>
        <p:txBody>
          <a:bodyPr>
            <a:normAutofit lnSpcReduction="10000"/>
          </a:bodyPr>
          <a:lstStyle/>
          <a:p>
            <a:r>
              <a:rPr lang="es-SV" b="1" dirty="0" smtClean="0"/>
              <a:t>Do</a:t>
            </a:r>
            <a:r>
              <a:rPr lang="es-SV" dirty="0" smtClean="0"/>
              <a:t> </a:t>
            </a:r>
            <a:r>
              <a:rPr lang="es-SV" dirty="0" err="1" smtClean="0"/>
              <a:t>you</a:t>
            </a:r>
            <a:r>
              <a:rPr lang="es-SV" dirty="0" smtClean="0"/>
              <a:t> </a:t>
            </a:r>
            <a:r>
              <a:rPr lang="es-SV" b="1" dirty="0" err="1" smtClean="0"/>
              <a:t>go</a:t>
            </a:r>
            <a:r>
              <a:rPr lang="es-SV" dirty="0" smtClean="0"/>
              <a:t> </a:t>
            </a:r>
            <a:r>
              <a:rPr lang="es-SV" dirty="0" err="1" smtClean="0"/>
              <a:t>to</a:t>
            </a:r>
            <a:r>
              <a:rPr lang="es-SV" dirty="0" smtClean="0"/>
              <a:t> a </a:t>
            </a:r>
            <a:r>
              <a:rPr lang="es-SV" dirty="0" err="1" smtClean="0"/>
              <a:t>class</a:t>
            </a:r>
            <a:r>
              <a:rPr lang="es-SV" dirty="0" smtClean="0"/>
              <a:t> in </a:t>
            </a:r>
            <a:r>
              <a:rPr lang="es-SV" dirty="0" err="1" smtClean="0"/>
              <a:t>the</a:t>
            </a:r>
            <a:r>
              <a:rPr lang="es-SV" dirty="0" smtClean="0"/>
              <a:t> </a:t>
            </a:r>
            <a:r>
              <a:rPr lang="es-SV" dirty="0" err="1" smtClean="0"/>
              <a:t>evening</a:t>
            </a:r>
            <a:r>
              <a:rPr lang="es-SV" dirty="0" smtClean="0"/>
              <a:t>?</a:t>
            </a:r>
          </a:p>
          <a:p>
            <a:endParaRPr lang="es-SV" dirty="0" smtClean="0"/>
          </a:p>
          <a:p>
            <a:r>
              <a:rPr lang="es-SV" b="1" dirty="0" smtClean="0"/>
              <a:t>Do</a:t>
            </a:r>
            <a:r>
              <a:rPr lang="es-SV" dirty="0" smtClean="0"/>
              <a:t> </a:t>
            </a:r>
            <a:r>
              <a:rPr lang="es-SV" dirty="0" err="1" smtClean="0"/>
              <a:t>you</a:t>
            </a:r>
            <a:r>
              <a:rPr lang="es-SV" dirty="0" smtClean="0"/>
              <a:t> and </a:t>
            </a:r>
            <a:r>
              <a:rPr lang="es-SV" dirty="0" err="1" smtClean="0"/>
              <a:t>your</a:t>
            </a:r>
            <a:r>
              <a:rPr lang="es-SV" dirty="0" smtClean="0"/>
              <a:t> </a:t>
            </a:r>
            <a:r>
              <a:rPr lang="es-SV" dirty="0" err="1" smtClean="0"/>
              <a:t>friends</a:t>
            </a:r>
            <a:r>
              <a:rPr lang="es-SV" dirty="0" smtClean="0"/>
              <a:t> </a:t>
            </a:r>
            <a:r>
              <a:rPr lang="es-SV" b="1" dirty="0" err="1" smtClean="0"/>
              <a:t>play</a:t>
            </a:r>
            <a:r>
              <a:rPr lang="es-SV" dirty="0" smtClean="0"/>
              <a:t> </a:t>
            </a:r>
            <a:r>
              <a:rPr lang="es-SV" dirty="0" err="1" smtClean="0"/>
              <a:t>sports</a:t>
            </a:r>
            <a:r>
              <a:rPr lang="es-SV" dirty="0" smtClean="0"/>
              <a:t> </a:t>
            </a:r>
            <a:r>
              <a:rPr lang="es-SV" dirty="0" err="1" smtClean="0"/>
              <a:t>after</a:t>
            </a:r>
            <a:r>
              <a:rPr lang="es-SV" dirty="0" smtClean="0"/>
              <a:t> </a:t>
            </a:r>
            <a:r>
              <a:rPr lang="es-SV" dirty="0" err="1" smtClean="0"/>
              <a:t>class</a:t>
            </a:r>
            <a:r>
              <a:rPr lang="es-SV" dirty="0" smtClean="0"/>
              <a:t>?</a:t>
            </a:r>
          </a:p>
          <a:p>
            <a:endParaRPr lang="es-SV" dirty="0" smtClean="0"/>
          </a:p>
          <a:p>
            <a:r>
              <a:rPr lang="es-SV" b="1" dirty="0" smtClean="0"/>
              <a:t>Do</a:t>
            </a:r>
            <a:r>
              <a:rPr lang="es-SV" dirty="0" smtClean="0"/>
              <a:t> </a:t>
            </a:r>
            <a:r>
              <a:rPr lang="es-SV" dirty="0" err="1" smtClean="0"/>
              <a:t>your</a:t>
            </a:r>
            <a:r>
              <a:rPr lang="es-SV" dirty="0" smtClean="0"/>
              <a:t> </a:t>
            </a:r>
            <a:r>
              <a:rPr lang="es-SV" dirty="0" err="1" smtClean="0"/>
              <a:t>friends</a:t>
            </a:r>
            <a:r>
              <a:rPr lang="es-SV" dirty="0" smtClean="0"/>
              <a:t> </a:t>
            </a:r>
            <a:r>
              <a:rPr lang="es-SV" b="1" dirty="0" err="1" smtClean="0"/>
              <a:t>make</a:t>
            </a:r>
            <a:r>
              <a:rPr lang="es-SV" dirty="0" smtClean="0"/>
              <a:t> </a:t>
            </a:r>
            <a:r>
              <a:rPr lang="es-SV" dirty="0" err="1" smtClean="0"/>
              <a:t>phone</a:t>
            </a:r>
            <a:r>
              <a:rPr lang="es-SV" dirty="0" smtClean="0"/>
              <a:t> </a:t>
            </a:r>
            <a:r>
              <a:rPr lang="es-SV" dirty="0" err="1" smtClean="0"/>
              <a:t>calls</a:t>
            </a:r>
            <a:r>
              <a:rPr lang="es-SV" dirty="0" smtClean="0"/>
              <a:t> at </a:t>
            </a:r>
            <a:r>
              <a:rPr lang="es-SV" dirty="0" err="1" smtClean="0"/>
              <a:t>night</a:t>
            </a:r>
            <a:r>
              <a:rPr lang="es-SV" dirty="0" smtClean="0"/>
              <a:t>?</a:t>
            </a:r>
          </a:p>
          <a:p>
            <a:endParaRPr lang="es-SV" dirty="0" smtClean="0"/>
          </a:p>
          <a:p>
            <a:r>
              <a:rPr lang="es-SV" b="1" dirty="0" err="1" smtClean="0"/>
              <a:t>Does</a:t>
            </a:r>
            <a:r>
              <a:rPr lang="es-SV" dirty="0" smtClean="0"/>
              <a:t> </a:t>
            </a:r>
            <a:r>
              <a:rPr lang="es-SV" dirty="0" err="1" smtClean="0"/>
              <a:t>your</a:t>
            </a:r>
            <a:r>
              <a:rPr lang="es-SV" dirty="0" smtClean="0"/>
              <a:t> </a:t>
            </a:r>
            <a:r>
              <a:rPr lang="es-SV" dirty="0" err="1" smtClean="0"/>
              <a:t>mother</a:t>
            </a:r>
            <a:r>
              <a:rPr lang="es-SV" dirty="0" smtClean="0"/>
              <a:t> </a:t>
            </a:r>
            <a:r>
              <a:rPr lang="es-SV" b="1" dirty="0" err="1" smtClean="0"/>
              <a:t>work</a:t>
            </a:r>
            <a:r>
              <a:rPr lang="es-SV" dirty="0" smtClean="0"/>
              <a:t> </a:t>
            </a:r>
            <a:r>
              <a:rPr lang="es-SV" dirty="0" err="1" smtClean="0"/>
              <a:t>on</a:t>
            </a:r>
            <a:r>
              <a:rPr lang="es-SV" dirty="0" smtClean="0"/>
              <a:t> </a:t>
            </a:r>
            <a:r>
              <a:rPr lang="es-SV" dirty="0" err="1" smtClean="0"/>
              <a:t>the</a:t>
            </a:r>
            <a:r>
              <a:rPr lang="es-SV" dirty="0" smtClean="0"/>
              <a:t> </a:t>
            </a:r>
            <a:r>
              <a:rPr lang="es-SV" dirty="0" err="1" smtClean="0"/>
              <a:t>weekends</a:t>
            </a:r>
            <a:r>
              <a:rPr lang="es-SV" dirty="0" smtClean="0"/>
              <a:t>?</a:t>
            </a:r>
          </a:p>
          <a:p>
            <a:endParaRPr lang="es-SV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Yes, i </a:t>
            </a:r>
            <a:r>
              <a:rPr lang="es-SV" b="1" dirty="0" smtClean="0"/>
              <a:t>do</a:t>
            </a:r>
            <a:r>
              <a:rPr lang="es-SV" dirty="0" smtClean="0"/>
              <a:t>.  / No, i </a:t>
            </a:r>
            <a:r>
              <a:rPr lang="es-SV" b="1" dirty="0" err="1" smtClean="0"/>
              <a:t>don’t</a:t>
            </a:r>
            <a:endParaRPr lang="es-SV" b="1" dirty="0" smtClean="0"/>
          </a:p>
          <a:p>
            <a:endParaRPr lang="es-SV" dirty="0"/>
          </a:p>
          <a:p>
            <a:endParaRPr lang="es-SV" dirty="0"/>
          </a:p>
          <a:p>
            <a:r>
              <a:rPr lang="es-SV" dirty="0" smtClean="0"/>
              <a:t>Yes, </a:t>
            </a:r>
            <a:r>
              <a:rPr lang="es-SV" dirty="0" err="1" smtClean="0"/>
              <a:t>we</a:t>
            </a:r>
            <a:r>
              <a:rPr lang="es-SV" dirty="0" smtClean="0"/>
              <a:t> </a:t>
            </a:r>
            <a:r>
              <a:rPr lang="es-SV" b="1" dirty="0" smtClean="0"/>
              <a:t>do</a:t>
            </a:r>
            <a:r>
              <a:rPr lang="es-SV" dirty="0" smtClean="0"/>
              <a:t>. /No, </a:t>
            </a:r>
            <a:r>
              <a:rPr lang="es-SV" dirty="0" err="1" smtClean="0"/>
              <a:t>we</a:t>
            </a:r>
            <a:r>
              <a:rPr lang="es-SV" dirty="0" smtClean="0"/>
              <a:t> </a:t>
            </a:r>
            <a:r>
              <a:rPr lang="es-SV" b="1" dirty="0" err="1" smtClean="0"/>
              <a:t>don’t</a:t>
            </a:r>
            <a:r>
              <a:rPr lang="es-SV" dirty="0" smtClean="0"/>
              <a:t>.</a:t>
            </a:r>
          </a:p>
          <a:p>
            <a:endParaRPr lang="es-SV" dirty="0"/>
          </a:p>
          <a:p>
            <a:r>
              <a:rPr lang="es-SV" dirty="0" smtClean="0"/>
              <a:t>Yes, </a:t>
            </a:r>
            <a:r>
              <a:rPr lang="es-SV" dirty="0" err="1" smtClean="0"/>
              <a:t>they</a:t>
            </a:r>
            <a:r>
              <a:rPr lang="es-SV" dirty="0" smtClean="0"/>
              <a:t> </a:t>
            </a:r>
            <a:r>
              <a:rPr lang="es-SV" b="1" dirty="0" smtClean="0"/>
              <a:t>do</a:t>
            </a:r>
            <a:r>
              <a:rPr lang="es-SV" dirty="0" smtClean="0"/>
              <a:t>. / No, </a:t>
            </a:r>
            <a:r>
              <a:rPr lang="es-SV" dirty="0" err="1" smtClean="0"/>
              <a:t>they</a:t>
            </a:r>
            <a:r>
              <a:rPr lang="es-SV" dirty="0" smtClean="0"/>
              <a:t> </a:t>
            </a:r>
            <a:r>
              <a:rPr lang="es-SV" b="1" dirty="0" err="1" smtClean="0"/>
              <a:t>don’t</a:t>
            </a:r>
            <a:r>
              <a:rPr lang="es-SV" b="1" dirty="0" smtClean="0"/>
              <a:t>.</a:t>
            </a:r>
          </a:p>
          <a:p>
            <a:endParaRPr lang="es-SV" dirty="0"/>
          </a:p>
          <a:p>
            <a:r>
              <a:rPr lang="es-SV" dirty="0" smtClean="0"/>
              <a:t>Yes, </a:t>
            </a:r>
            <a:r>
              <a:rPr lang="es-SV" dirty="0" err="1" smtClean="0"/>
              <a:t>she</a:t>
            </a:r>
            <a:r>
              <a:rPr lang="es-SV" dirty="0" smtClean="0"/>
              <a:t> </a:t>
            </a:r>
            <a:r>
              <a:rPr lang="es-SV" b="1" dirty="0" err="1" smtClean="0"/>
              <a:t>does</a:t>
            </a:r>
            <a:r>
              <a:rPr lang="es-SV" dirty="0" smtClean="0"/>
              <a:t>. / No, </a:t>
            </a:r>
            <a:r>
              <a:rPr lang="es-SV" dirty="0" err="1" smtClean="0"/>
              <a:t>she</a:t>
            </a:r>
            <a:r>
              <a:rPr lang="es-SV" dirty="0" smtClean="0"/>
              <a:t> </a:t>
            </a:r>
            <a:r>
              <a:rPr lang="es-SV" b="1" dirty="0" err="1" smtClean="0"/>
              <a:t>doesn’t</a:t>
            </a:r>
            <a:r>
              <a:rPr lang="es-SV" dirty="0" smtClean="0"/>
              <a:t>.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27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" y="-747464"/>
            <a:ext cx="9036496" cy="80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21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lflow.com/publishImages/ESL-brainstorming-routines---daily-activities~~elemen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74"/>
            <a:ext cx="9211170" cy="68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9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09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images.express.co.uk/img/dynamic/1/590x/couch-potato-diabetes-warning-567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55" y="202683"/>
            <a:ext cx="25701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itewritinghelp.com/images/qizexe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4" y="202683"/>
            <a:ext cx="29795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-cib.com/sitegenic/medias/IMAGE/84644/photo-shingo-matsub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4" y="2897009"/>
            <a:ext cx="2948322" cy="19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oldenrule.com/images/workout-while-s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02" y="2890922"/>
            <a:ext cx="1956738" cy="19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6" y="248684"/>
            <a:ext cx="2028825" cy="202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71" y="2922902"/>
            <a:ext cx="2554833" cy="196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6094" y="5093197"/>
            <a:ext cx="9274458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AutoNum type="arabicPeriod"/>
            </a:pPr>
            <a:r>
              <a:rPr lang="es-SV" sz="2800" dirty="0" smtClean="0"/>
              <a:t>Do </a:t>
            </a:r>
            <a:r>
              <a:rPr lang="es-SV" sz="2800" dirty="0" err="1" smtClean="0"/>
              <a:t>homework</a:t>
            </a:r>
            <a:endParaRPr lang="es-SV" sz="2800" dirty="0" smtClean="0"/>
          </a:p>
          <a:p>
            <a:pPr marL="342900" indent="-342900">
              <a:buAutoNum type="arabicPeriod"/>
            </a:pPr>
            <a:r>
              <a:rPr lang="es-SV" sz="2800" dirty="0" err="1" smtClean="0"/>
              <a:t>Work</a:t>
            </a:r>
            <a:endParaRPr lang="es-SV" sz="2800" dirty="0"/>
          </a:p>
          <a:p>
            <a:pPr marL="342900" indent="-342900">
              <a:buAutoNum type="arabicPeriod"/>
            </a:pPr>
            <a:endParaRPr lang="es-SV" sz="2800" dirty="0" smtClean="0"/>
          </a:p>
          <a:p>
            <a:pPr marL="342900" indent="-342900">
              <a:buAutoNum type="arabicPeriod"/>
            </a:pPr>
            <a:endParaRPr lang="es-SV" sz="2800" dirty="0"/>
          </a:p>
          <a:p>
            <a:pPr marL="342900" indent="-342900">
              <a:buAutoNum type="arabicPeriod"/>
            </a:pPr>
            <a:endParaRPr lang="es-SV" sz="2800" dirty="0" smtClean="0"/>
          </a:p>
          <a:p>
            <a:pPr marL="342900" indent="-342900">
              <a:buAutoNum type="arabicPeriod"/>
            </a:pPr>
            <a:r>
              <a:rPr lang="es-SV" sz="2800" dirty="0" err="1" smtClean="0"/>
              <a:t>Exercise</a:t>
            </a:r>
            <a:endParaRPr lang="es-SV" sz="2800" dirty="0" smtClean="0"/>
          </a:p>
          <a:p>
            <a:pPr marL="342900" indent="-342900">
              <a:buAutoNum type="arabicPeriod"/>
            </a:pPr>
            <a:r>
              <a:rPr lang="es-SV" sz="2800" dirty="0" err="1" smtClean="0"/>
              <a:t>Watch</a:t>
            </a:r>
            <a:r>
              <a:rPr lang="es-SV" sz="2800" dirty="0" smtClean="0"/>
              <a:t> tv</a:t>
            </a:r>
            <a:endParaRPr lang="es-SV" sz="2800" dirty="0"/>
          </a:p>
          <a:p>
            <a:pPr marL="342900" indent="-342900">
              <a:buAutoNum type="arabicPeriod"/>
            </a:pPr>
            <a:endParaRPr lang="es-SV" sz="2800" dirty="0" smtClean="0"/>
          </a:p>
          <a:p>
            <a:pPr marL="342900" indent="-342900">
              <a:buAutoNum type="arabicPeriod"/>
            </a:pPr>
            <a:endParaRPr lang="es-SV" sz="2800" dirty="0"/>
          </a:p>
          <a:p>
            <a:pPr marL="342900" indent="-342900">
              <a:buAutoNum type="arabicPeriod"/>
            </a:pPr>
            <a:endParaRPr lang="es-SV" sz="2800" dirty="0" smtClean="0"/>
          </a:p>
          <a:p>
            <a:pPr marL="342900" indent="-342900">
              <a:buAutoNum type="arabicPeriod"/>
            </a:pPr>
            <a:r>
              <a:rPr lang="es-SV" sz="2800" dirty="0" err="1" smtClean="0"/>
              <a:t>Have</a:t>
            </a:r>
            <a:r>
              <a:rPr lang="es-SV" sz="2800" dirty="0" smtClean="0"/>
              <a:t> </a:t>
            </a:r>
            <a:r>
              <a:rPr lang="es-SV" sz="2800" dirty="0" err="1" smtClean="0"/>
              <a:t>coffee</a:t>
            </a:r>
            <a:endParaRPr lang="es-SV" sz="2800" dirty="0" smtClean="0"/>
          </a:p>
          <a:p>
            <a:pPr marL="342900" indent="-342900">
              <a:buAutoNum type="arabicPeriod"/>
            </a:pPr>
            <a:r>
              <a:rPr lang="es-SV" sz="2800" dirty="0" err="1" smtClean="0"/>
              <a:t>Check</a:t>
            </a:r>
            <a:r>
              <a:rPr lang="es-SV" sz="2800" dirty="0" smtClean="0"/>
              <a:t> email </a:t>
            </a:r>
          </a:p>
          <a:p>
            <a:endParaRPr lang="es-SV" sz="2800" dirty="0"/>
          </a:p>
        </p:txBody>
      </p:sp>
      <p:sp>
        <p:nvSpPr>
          <p:cNvPr id="3" name="2 Elipse"/>
          <p:cNvSpPr/>
          <p:nvPr/>
        </p:nvSpPr>
        <p:spPr>
          <a:xfrm>
            <a:off x="218787" y="1414855"/>
            <a:ext cx="576064" cy="732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Elipse"/>
          <p:cNvSpPr/>
          <p:nvPr/>
        </p:nvSpPr>
        <p:spPr>
          <a:xfrm>
            <a:off x="6347057" y="1506983"/>
            <a:ext cx="576064" cy="732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Elipse"/>
          <p:cNvSpPr/>
          <p:nvPr/>
        </p:nvSpPr>
        <p:spPr>
          <a:xfrm>
            <a:off x="3526482" y="1506983"/>
            <a:ext cx="576064" cy="732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Elipse"/>
          <p:cNvSpPr/>
          <p:nvPr/>
        </p:nvSpPr>
        <p:spPr>
          <a:xfrm>
            <a:off x="241275" y="4131473"/>
            <a:ext cx="576064" cy="732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Elipse"/>
          <p:cNvSpPr/>
          <p:nvPr/>
        </p:nvSpPr>
        <p:spPr>
          <a:xfrm>
            <a:off x="3551271" y="4167750"/>
            <a:ext cx="576064" cy="732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Elipse"/>
          <p:cNvSpPr/>
          <p:nvPr/>
        </p:nvSpPr>
        <p:spPr>
          <a:xfrm>
            <a:off x="6407802" y="4120636"/>
            <a:ext cx="576064" cy="732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59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4066"/>
            <a:ext cx="222650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16668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13" y="1667485"/>
            <a:ext cx="1554485" cy="262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422706"/>
            <a:ext cx="1678438" cy="223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encrypted-tbn2.gstatic.com/images?q=tbn:ANd9GcRFS-yl9geDdohS73YkDNtRDSE5_8EqaPvaOd3_cpehReuD8X5Cv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32" y="4293096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652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Pretty</a:t>
            </a:r>
            <a:r>
              <a:rPr lang="es-S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busy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696744" cy="5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28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Noisy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7747"/>
            <a:ext cx="7416824" cy="492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4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err="1" smtClean="0"/>
              <a:t>Pretty</a:t>
            </a:r>
            <a:r>
              <a:rPr lang="es-SV" dirty="0" smtClean="0"/>
              <a:t> </a:t>
            </a:r>
            <a:r>
              <a:rPr lang="es-SV" dirty="0" err="1" smtClean="0"/>
              <a:t>quiet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457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639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/>
          <a:lstStyle/>
          <a:p>
            <a:pPr algn="ctr"/>
            <a:r>
              <a:rPr lang="es-SV" dirty="0" smtClean="0"/>
              <a:t>I </a:t>
            </a:r>
            <a:r>
              <a:rPr lang="es-SV" dirty="0" err="1" smtClean="0"/>
              <a:t>don’t</a:t>
            </a:r>
            <a:r>
              <a:rPr lang="es-SV" dirty="0" smtClean="0"/>
              <a:t> </a:t>
            </a:r>
            <a:r>
              <a:rPr lang="es-SV" dirty="0" err="1" smtClean="0"/>
              <a:t>care</a:t>
            </a:r>
            <a:endParaRPr lang="es-SV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56455" cy="4752528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9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Simple </a:t>
            </a:r>
            <a:r>
              <a:rPr lang="es-SV" dirty="0" err="1" smtClean="0"/>
              <a:t>present</a:t>
            </a:r>
            <a:endParaRPr lang="es-SV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379866"/>
              </p:ext>
            </p:extLst>
          </p:nvPr>
        </p:nvGraphicFramePr>
        <p:xfrm>
          <a:off x="971600" y="1628800"/>
          <a:ext cx="7557567" cy="412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209"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Affirmative</a:t>
                      </a:r>
                      <a:r>
                        <a:rPr lang="es-SV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SV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sentence</a:t>
                      </a:r>
                      <a:endParaRPr lang="es-SV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Negative</a:t>
                      </a:r>
                      <a:r>
                        <a:rPr lang="es-SV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SV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sentence</a:t>
                      </a:r>
                      <a:endParaRPr lang="es-SV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09">
                <a:tc>
                  <a:txBody>
                    <a:bodyPr/>
                    <a:lstStyle/>
                    <a:p>
                      <a:pPr algn="l"/>
                      <a:r>
                        <a:rPr lang="es-SV" dirty="0" smtClean="0"/>
                        <a:t>I </a:t>
                      </a:r>
                      <a:r>
                        <a:rPr lang="es-SV" b="1" dirty="0" smtClean="0"/>
                        <a:t>          </a:t>
                      </a:r>
                      <a:r>
                        <a:rPr lang="es-SV" b="1" dirty="0" err="1" smtClean="0"/>
                        <a:t>eat</a:t>
                      </a:r>
                      <a:r>
                        <a:rPr lang="es-SV" b="1" dirty="0" smtClean="0"/>
                        <a:t>             </a:t>
                      </a:r>
                      <a:r>
                        <a:rPr lang="es-SV" dirty="0" err="1" smtClean="0"/>
                        <a:t>breakfast</a:t>
                      </a:r>
                      <a:r>
                        <a:rPr lang="es-SV" dirty="0" smtClean="0"/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dirty="0" smtClean="0"/>
                        <a:t>I           </a:t>
                      </a:r>
                      <a:r>
                        <a:rPr lang="es-SV" b="1" dirty="0" err="1" smtClean="0"/>
                        <a:t>don’t</a:t>
                      </a:r>
                      <a:r>
                        <a:rPr lang="es-SV" b="1" dirty="0" smtClean="0"/>
                        <a:t> </a:t>
                      </a:r>
                      <a:r>
                        <a:rPr lang="es-SV" b="1" dirty="0" err="1" smtClean="0"/>
                        <a:t>eat</a:t>
                      </a:r>
                      <a:r>
                        <a:rPr lang="es-SV" b="1" dirty="0" smtClean="0"/>
                        <a:t>               </a:t>
                      </a:r>
                      <a:r>
                        <a:rPr lang="es-SV" dirty="0" smtClean="0"/>
                        <a:t>lunch.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209">
                <a:tc>
                  <a:txBody>
                    <a:bodyPr/>
                    <a:lstStyle/>
                    <a:p>
                      <a:pPr algn="l"/>
                      <a:r>
                        <a:rPr lang="es-SV" dirty="0" err="1" smtClean="0"/>
                        <a:t>You</a:t>
                      </a:r>
                      <a:r>
                        <a:rPr lang="es-SV" dirty="0" smtClean="0"/>
                        <a:t>    </a:t>
                      </a:r>
                      <a:r>
                        <a:rPr lang="es-SV" b="1" dirty="0" err="1" smtClean="0"/>
                        <a:t>have</a:t>
                      </a:r>
                      <a:r>
                        <a:rPr lang="es-SV" b="1" dirty="0" smtClean="0"/>
                        <a:t>         </a:t>
                      </a:r>
                      <a:r>
                        <a:rPr lang="es-SV" dirty="0" smtClean="0"/>
                        <a:t>  </a:t>
                      </a:r>
                      <a:r>
                        <a:rPr lang="es-SV" dirty="0" err="1" smtClean="0"/>
                        <a:t>coffee</a:t>
                      </a:r>
                      <a:r>
                        <a:rPr lang="es-SV" dirty="0" smtClean="0"/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dirty="0" err="1" smtClean="0"/>
                        <a:t>You</a:t>
                      </a:r>
                      <a:r>
                        <a:rPr lang="es-SV" dirty="0" smtClean="0"/>
                        <a:t>     </a:t>
                      </a:r>
                      <a:r>
                        <a:rPr lang="es-SV" b="1" dirty="0" err="1" smtClean="0"/>
                        <a:t>don’t</a:t>
                      </a:r>
                      <a:r>
                        <a:rPr lang="es-SV" b="1" dirty="0" smtClean="0"/>
                        <a:t> </a:t>
                      </a:r>
                      <a:r>
                        <a:rPr lang="es-SV" b="1" dirty="0" err="1" smtClean="0"/>
                        <a:t>have</a:t>
                      </a:r>
                      <a:r>
                        <a:rPr lang="es-SV" b="1" dirty="0" smtClean="0"/>
                        <a:t>           </a:t>
                      </a:r>
                      <a:r>
                        <a:rPr lang="es-SV" dirty="0" smtClean="0"/>
                        <a:t>tea.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09">
                <a:tc>
                  <a:txBody>
                    <a:bodyPr/>
                    <a:lstStyle/>
                    <a:p>
                      <a:pPr algn="l"/>
                      <a:r>
                        <a:rPr lang="es-SV" dirty="0" err="1" smtClean="0"/>
                        <a:t>We</a:t>
                      </a:r>
                      <a:r>
                        <a:rPr lang="es-SV" dirty="0" smtClean="0"/>
                        <a:t>     </a:t>
                      </a:r>
                      <a:r>
                        <a:rPr lang="es-SV" b="1" dirty="0" err="1" smtClean="0"/>
                        <a:t>get</a:t>
                      </a:r>
                      <a:r>
                        <a:rPr lang="es-SV" b="1" dirty="0" smtClean="0"/>
                        <a:t> up        </a:t>
                      </a:r>
                      <a:r>
                        <a:rPr lang="es-SV" dirty="0" smtClean="0"/>
                        <a:t>late.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dirty="0" err="1" smtClean="0"/>
                        <a:t>We</a:t>
                      </a:r>
                      <a:r>
                        <a:rPr lang="es-SV" dirty="0" smtClean="0"/>
                        <a:t>      </a:t>
                      </a:r>
                      <a:r>
                        <a:rPr lang="es-SV" b="1" dirty="0" err="1" smtClean="0"/>
                        <a:t>don’t</a:t>
                      </a:r>
                      <a:r>
                        <a:rPr lang="es-SV" b="1" dirty="0" smtClean="0"/>
                        <a:t> </a:t>
                      </a:r>
                      <a:r>
                        <a:rPr lang="es-SV" b="1" dirty="0" err="1" smtClean="0"/>
                        <a:t>get</a:t>
                      </a:r>
                      <a:r>
                        <a:rPr lang="es-SV" b="1" dirty="0" smtClean="0"/>
                        <a:t> up        </a:t>
                      </a:r>
                      <a:r>
                        <a:rPr lang="es-SV" dirty="0" err="1" smtClean="0"/>
                        <a:t>early</a:t>
                      </a:r>
                      <a:r>
                        <a:rPr lang="es-SV" dirty="0" smtClean="0"/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09">
                <a:tc>
                  <a:txBody>
                    <a:bodyPr/>
                    <a:lstStyle/>
                    <a:p>
                      <a:pPr algn="l"/>
                      <a:r>
                        <a:rPr lang="es-SV" dirty="0" err="1" smtClean="0"/>
                        <a:t>They</a:t>
                      </a:r>
                      <a:r>
                        <a:rPr lang="es-SV" dirty="0" smtClean="0"/>
                        <a:t>  </a:t>
                      </a:r>
                      <a:r>
                        <a:rPr lang="es-SV" b="1" dirty="0" err="1" smtClean="0"/>
                        <a:t>read</a:t>
                      </a:r>
                      <a:r>
                        <a:rPr lang="es-SV" dirty="0" smtClean="0"/>
                        <a:t>           </a:t>
                      </a:r>
                      <a:r>
                        <a:rPr lang="es-SV" dirty="0" err="1" smtClean="0"/>
                        <a:t>the</a:t>
                      </a:r>
                      <a:r>
                        <a:rPr lang="es-SV" dirty="0" smtClean="0"/>
                        <a:t> </a:t>
                      </a:r>
                      <a:r>
                        <a:rPr lang="es-SV" dirty="0" err="1" smtClean="0"/>
                        <a:t>paper</a:t>
                      </a:r>
                      <a:r>
                        <a:rPr lang="es-SV" dirty="0" smtClean="0"/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dirty="0" err="1" smtClean="0"/>
                        <a:t>They</a:t>
                      </a:r>
                      <a:r>
                        <a:rPr lang="es-SV" dirty="0" smtClean="0"/>
                        <a:t>  </a:t>
                      </a:r>
                      <a:r>
                        <a:rPr lang="es-SV" b="1" dirty="0" err="1" smtClean="0"/>
                        <a:t>don’t</a:t>
                      </a:r>
                      <a:r>
                        <a:rPr lang="es-SV" b="1" dirty="0" smtClean="0"/>
                        <a:t> </a:t>
                      </a:r>
                      <a:r>
                        <a:rPr lang="es-SV" b="1" dirty="0" err="1" smtClean="0"/>
                        <a:t>read</a:t>
                      </a:r>
                      <a:r>
                        <a:rPr lang="es-SV" b="1" dirty="0" smtClean="0"/>
                        <a:t>             </a:t>
                      </a:r>
                      <a:r>
                        <a:rPr lang="es-SV" dirty="0" err="1" smtClean="0"/>
                        <a:t>books</a:t>
                      </a:r>
                      <a:r>
                        <a:rPr lang="es-SV" dirty="0" smtClean="0"/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696">
                <a:tc>
                  <a:txBody>
                    <a:bodyPr/>
                    <a:lstStyle/>
                    <a:p>
                      <a:pPr algn="l"/>
                      <a:r>
                        <a:rPr lang="es-SV" dirty="0" smtClean="0"/>
                        <a:t>He      </a:t>
                      </a:r>
                      <a:r>
                        <a:rPr lang="es-SV" b="1" dirty="0" err="1" smtClean="0"/>
                        <a:t>listen</a:t>
                      </a:r>
                      <a:r>
                        <a:rPr lang="es-SV" sz="2400" b="1" dirty="0" err="1" smtClean="0"/>
                        <a:t>s</a:t>
                      </a:r>
                      <a:r>
                        <a:rPr lang="es-SV" baseline="0" dirty="0" smtClean="0"/>
                        <a:t>       </a:t>
                      </a:r>
                      <a:r>
                        <a:rPr lang="es-SV" baseline="0" dirty="0" err="1" smtClean="0"/>
                        <a:t>to</a:t>
                      </a:r>
                      <a:r>
                        <a:rPr lang="es-SV" baseline="0" dirty="0" smtClean="0"/>
                        <a:t>  </a:t>
                      </a:r>
                      <a:r>
                        <a:rPr lang="es-SV" baseline="0" dirty="0" err="1" smtClean="0"/>
                        <a:t>the</a:t>
                      </a:r>
                      <a:r>
                        <a:rPr lang="es-SV" baseline="0" dirty="0" smtClean="0"/>
                        <a:t> radio.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SV" dirty="0" smtClean="0"/>
                        <a:t>He       </a:t>
                      </a:r>
                      <a:r>
                        <a:rPr lang="es-SV" b="1" dirty="0" err="1" smtClean="0"/>
                        <a:t>do</a:t>
                      </a:r>
                      <a:r>
                        <a:rPr lang="es-SV" sz="2400" b="1" dirty="0" err="1" smtClean="0"/>
                        <a:t>es</a:t>
                      </a:r>
                      <a:r>
                        <a:rPr lang="es-SV" b="1" dirty="0" err="1" smtClean="0"/>
                        <a:t>n’t</a:t>
                      </a:r>
                      <a:r>
                        <a:rPr lang="es-SV" b="1" dirty="0" smtClean="0"/>
                        <a:t> listen    </a:t>
                      </a:r>
                      <a:r>
                        <a:rPr lang="es-SV" dirty="0" err="1" smtClean="0"/>
                        <a:t>to</a:t>
                      </a:r>
                      <a:r>
                        <a:rPr lang="es-SV" dirty="0" smtClean="0"/>
                        <a:t> </a:t>
                      </a:r>
                      <a:r>
                        <a:rPr lang="es-SV" dirty="0" err="1" smtClean="0"/>
                        <a:t>CDs</a:t>
                      </a:r>
                      <a:r>
                        <a:rPr lang="es-SV" dirty="0" smtClean="0"/>
                        <a:t>.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6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dirty="0" err="1" smtClean="0"/>
                        <a:t>She</a:t>
                      </a:r>
                      <a:r>
                        <a:rPr lang="es-SV" dirty="0" smtClean="0"/>
                        <a:t>    </a:t>
                      </a:r>
                      <a:r>
                        <a:rPr lang="es-SV" b="1" dirty="0" err="1" smtClean="0"/>
                        <a:t>watch</a:t>
                      </a:r>
                      <a:r>
                        <a:rPr lang="es-SV" sz="2400" b="1" dirty="0" err="1" smtClean="0">
                          <a:effectLst/>
                        </a:rPr>
                        <a:t>es</a:t>
                      </a:r>
                      <a:r>
                        <a:rPr lang="es-SV" sz="2400" baseline="0" dirty="0" smtClean="0"/>
                        <a:t>  </a:t>
                      </a:r>
                      <a:r>
                        <a:rPr lang="es-SV" baseline="0" dirty="0" smtClean="0"/>
                        <a:t>tv.</a:t>
                      </a:r>
                      <a:endParaRPr lang="es-SV" dirty="0" smtClean="0"/>
                    </a:p>
                    <a:p>
                      <a:pPr algn="l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dirty="0" err="1" smtClean="0"/>
                        <a:t>She</a:t>
                      </a:r>
                      <a:r>
                        <a:rPr lang="es-SV" dirty="0" smtClean="0"/>
                        <a:t>    </a:t>
                      </a:r>
                      <a:r>
                        <a:rPr lang="es-SV" b="1" dirty="0" err="1" smtClean="0"/>
                        <a:t>do</a:t>
                      </a:r>
                      <a:r>
                        <a:rPr lang="es-SV" sz="2400" b="1" dirty="0" err="1" smtClean="0"/>
                        <a:t>es</a:t>
                      </a:r>
                      <a:r>
                        <a:rPr lang="es-SV" b="1" dirty="0" err="1" smtClean="0"/>
                        <a:t>n’t</a:t>
                      </a:r>
                      <a:r>
                        <a:rPr lang="es-SV" sz="2400" baseline="0" dirty="0" smtClean="0"/>
                        <a:t>              </a:t>
                      </a:r>
                      <a:r>
                        <a:rPr lang="es-SV" sz="1600" baseline="0" dirty="0" err="1" smtClean="0"/>
                        <a:t>watch</a:t>
                      </a:r>
                      <a:r>
                        <a:rPr lang="es-SV" sz="1600" baseline="0" dirty="0" smtClean="0"/>
                        <a:t> videos</a:t>
                      </a:r>
                      <a:r>
                        <a:rPr lang="es-SV" baseline="0" dirty="0" smtClean="0"/>
                        <a:t>.</a:t>
                      </a:r>
                      <a:endParaRPr lang="es-SV" dirty="0" smtClean="0"/>
                    </a:p>
                    <a:p>
                      <a:pPr algn="l"/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95736" y="60983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s-S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do </a:t>
            </a:r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S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60032" y="604535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</a:t>
            </a:r>
            <a:r>
              <a:rPr lang="es-S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s-S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S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952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	</a:t>
            </a:r>
            <a:r>
              <a:rPr lang="es-SV" dirty="0" err="1" smtClean="0"/>
              <a:t>Verb</a:t>
            </a:r>
            <a:r>
              <a:rPr lang="es-SV" dirty="0" smtClean="0"/>
              <a:t> </a:t>
            </a:r>
            <a:r>
              <a:rPr lang="es-SV" dirty="0" err="1" smtClean="0"/>
              <a:t>endings</a:t>
            </a:r>
            <a:r>
              <a:rPr lang="es-SV" dirty="0" smtClean="0"/>
              <a:t>: he, </a:t>
            </a:r>
            <a:r>
              <a:rPr lang="es-SV" dirty="0" err="1" smtClean="0"/>
              <a:t>she</a:t>
            </a:r>
            <a:r>
              <a:rPr lang="es-SV" dirty="0" smtClean="0"/>
              <a:t>, </a:t>
            </a:r>
            <a:r>
              <a:rPr lang="es-SV" dirty="0" err="1" smtClean="0"/>
              <a:t>it</a:t>
            </a:r>
            <a:endParaRPr lang="es-SV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57"/>
            <a:ext cx="9144000" cy="535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Module 1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4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160</TotalTime>
  <Words>249</Words>
  <Application>Microsoft Office PowerPoint</Application>
  <PresentationFormat>Presentación en pantalla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Módulo</vt:lpstr>
      <vt:lpstr>Everyday life</vt:lpstr>
      <vt:lpstr>Presentación de PowerPoint</vt:lpstr>
      <vt:lpstr>Presentación de PowerPoint</vt:lpstr>
      <vt:lpstr>Pretty busy</vt:lpstr>
      <vt:lpstr>Noisy</vt:lpstr>
      <vt:lpstr>Pretty quiet</vt:lpstr>
      <vt:lpstr>I don’t care</vt:lpstr>
      <vt:lpstr>Simple present</vt:lpstr>
      <vt:lpstr> Verb endings: he, she, it</vt:lpstr>
      <vt:lpstr>Presentación de PowerPoint</vt:lpstr>
      <vt:lpstr>Lesson b</vt:lpstr>
      <vt:lpstr>Time expressions</vt:lpstr>
      <vt:lpstr>Yes-no questions </vt:lpstr>
      <vt:lpstr>Presentación de PowerPoint</vt:lpstr>
      <vt:lpstr>Presentación de PowerPoint</vt:lpstr>
      <vt:lpstr>Presentación de PowerPoint</vt:lpstr>
    </vt:vector>
  </TitlesOfParts>
  <Company>Universidad don Bosco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23</cp:revision>
  <dcterms:created xsi:type="dcterms:W3CDTF">2015-07-16T14:20:13Z</dcterms:created>
  <dcterms:modified xsi:type="dcterms:W3CDTF">2021-03-12T02:16:45Z</dcterms:modified>
</cp:coreProperties>
</file>