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7" r:id="rId3"/>
    <p:sldId id="268" r:id="rId4"/>
    <p:sldId id="269" r:id="rId5"/>
    <p:sldId id="278" r:id="rId6"/>
    <p:sldId id="256" r:id="rId7"/>
    <p:sldId id="261" r:id="rId8"/>
    <p:sldId id="262" r:id="rId9"/>
    <p:sldId id="257" r:id="rId10"/>
    <p:sldId id="263" r:id="rId11"/>
    <p:sldId id="258" r:id="rId12"/>
    <p:sldId id="259" r:id="rId13"/>
    <p:sldId id="265" r:id="rId14"/>
    <p:sldId id="266" r:id="rId15"/>
    <p:sldId id="279" r:id="rId16"/>
    <p:sldId id="280" r:id="rId17"/>
    <p:sldId id="277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456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C3FDF-9187-4093-97AB-7A18457B8E52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B7C51-14C9-431D-95A5-20DB78A81A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6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3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9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4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6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1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9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3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19BA-DBCE-487B-BBFC-56D88C0BF08F}" type="datetimeFigureOut">
              <a:rPr lang="es-ES" smtClean="0"/>
              <a:t>21/12/2020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D213-0DDA-4D0F-9EF6-E5A492A513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1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827584" y="1340768"/>
            <a:ext cx="7560840" cy="3744416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841"/>
            <a:ext cx="5437183" cy="69488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160878" y="6237312"/>
            <a:ext cx="172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err="1" smtClean="0"/>
              <a:t>by</a:t>
            </a:r>
            <a:r>
              <a:rPr lang="es-ES_tradnl" sz="2000" b="1" dirty="0" smtClean="0"/>
              <a:t> HERBER</a:t>
            </a:r>
            <a:endParaRPr lang="es-ES" sz="2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" y="2212948"/>
            <a:ext cx="7814427" cy="243210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393" y="3707413"/>
            <a:ext cx="2306607" cy="3161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rectangular redondeada"/>
          <p:cNvSpPr/>
          <p:nvPr/>
        </p:nvSpPr>
        <p:spPr>
          <a:xfrm>
            <a:off x="425730" y="548680"/>
            <a:ext cx="4681287" cy="2052228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770" y="456361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were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you doing yesterday 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noon?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osomething.ike-amadi.com/wp-content/uploads/2012/05/12oclo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23" y="1268760"/>
            <a:ext cx="2624332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1993900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visualphotos.com/photo/2x3803403/close-up_of_a_boy_thinking_with_his_hand_on_his_chin_2294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29" r="97429">
                        <a14:foregroundMark x1="29571" y1="86242" x2="24000" y2="90965"/>
                        <a14:foregroundMark x1="33857" y1="82341" x2="27143" y2="83984"/>
                        <a14:foregroundMark x1="23000" y1="95688" x2="92857" y2="96099"/>
                        <a14:foregroundMark x1="19857" y1="98152" x2="43143" y2="98357"/>
                        <a14:foregroundMark x1="70714" y1="73511" x2="87000" y2="82957"/>
                        <a14:foregroundMark x1="92143" y1="96920" x2="93000" y2="99795"/>
                        <a14:foregroundMark x1="45429" y1="86653" x2="39429" y2="8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5527" b="4600"/>
          <a:stretch/>
        </p:blipFill>
        <p:spPr bwMode="auto">
          <a:xfrm>
            <a:off x="35496" y="3350139"/>
            <a:ext cx="4102255" cy="35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nube"/>
          <p:cNvSpPr/>
          <p:nvPr/>
        </p:nvSpPr>
        <p:spPr>
          <a:xfrm>
            <a:off x="2843808" y="2204864"/>
            <a:ext cx="4032448" cy="2740274"/>
          </a:xfrm>
          <a:prstGeom prst="cloudCallout">
            <a:avLst>
              <a:gd name="adj1" fmla="val -65256"/>
              <a:gd name="adj2" fmla="val 68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was he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doing yesterday 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4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p.m.?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1" descr="Hacer_debe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89" y="2439746"/>
            <a:ext cx="2800497" cy="182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lingue.altervista.org/images/conversation_time_fo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" b="100000" l="2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79" y="431806"/>
            <a:ext cx="2211436" cy="217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rectangular redondeada"/>
          <p:cNvSpPr/>
          <p:nvPr/>
        </p:nvSpPr>
        <p:spPr>
          <a:xfrm>
            <a:off x="425730" y="548680"/>
            <a:ext cx="4681287" cy="2052228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6835" y="404664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doing yesterday 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4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p.m.?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lingue.altervista.org/images/conversation_time_fo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" b="100000" l="2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808"/>
            <a:ext cx="2211436" cy="217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1993900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sualphotos.com/photo/2x3803403/close-up_of_a_boy_thinking_with_his_hand_on_his_chin_2294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29" r="97429">
                        <a14:foregroundMark x1="29571" y1="86242" x2="24000" y2="90965"/>
                        <a14:foregroundMark x1="33857" y1="82341" x2="27143" y2="83984"/>
                        <a14:foregroundMark x1="23000" y1="95688" x2="92857" y2="96099"/>
                        <a14:foregroundMark x1="19857" y1="98152" x2="43143" y2="98357"/>
                        <a14:foregroundMark x1="70714" y1="73511" x2="87000" y2="82957"/>
                        <a14:foregroundMark x1="92143" y1="96920" x2="93000" y2="99795"/>
                        <a14:foregroundMark x1="45429" y1="86653" x2="39429" y2="8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5527" b="4600"/>
          <a:stretch/>
        </p:blipFill>
        <p:spPr bwMode="auto">
          <a:xfrm>
            <a:off x="35496" y="3350139"/>
            <a:ext cx="4102255" cy="35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2843808" y="2204864"/>
            <a:ext cx="4032448" cy="2740274"/>
          </a:xfrm>
          <a:prstGeom prst="cloudCallout">
            <a:avLst>
              <a:gd name="adj1" fmla="val -65256"/>
              <a:gd name="adj2" fmla="val 68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was he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doing yesterday 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9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p.m.?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t3.gstatic.com/images?q=tbn:ANd9GcTInPNW1aFYvcbcsgEfQ7QUVq_LBUS_Ee0kjge-MaLq4W8HJoo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273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15751"/>
          <a:stretch/>
        </p:blipFill>
        <p:spPr bwMode="auto">
          <a:xfrm>
            <a:off x="6372200" y="296211"/>
            <a:ext cx="2299612" cy="24127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ver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10" y="2708920"/>
            <a:ext cx="2684899" cy="168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rectangular redondeada"/>
          <p:cNvSpPr/>
          <p:nvPr/>
        </p:nvSpPr>
        <p:spPr>
          <a:xfrm>
            <a:off x="425730" y="548680"/>
            <a:ext cx="4681287" cy="2052228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6835" y="404664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doing yesterday 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9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p.m.?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3.gstatic.com/images?q=tbn:ANd9GcTInPNW1aFYvcbcsgEfQ7QUVq_LBUS_Ee0kjge-MaLq4W8HJoo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5273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15751"/>
          <a:stretch/>
        </p:blipFill>
        <p:spPr bwMode="auto">
          <a:xfrm>
            <a:off x="5888747" y="692696"/>
            <a:ext cx="2616244" cy="2744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1993900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de nube"/>
          <p:cNvSpPr/>
          <p:nvPr/>
        </p:nvSpPr>
        <p:spPr>
          <a:xfrm>
            <a:off x="1763688" y="2132856"/>
            <a:ext cx="4536504" cy="2740274"/>
          </a:xfrm>
          <a:prstGeom prst="cloudCallout">
            <a:avLst>
              <a:gd name="adj1" fmla="val -60230"/>
              <a:gd name="adj2" fmla="val 1699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6" y="146981"/>
            <a:ext cx="521537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Was she watching TV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yesterday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at midnight?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dosomething.ike-amadi.com/wp-content/uploads/2012/05/12oclo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24332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media.heliohosted.com/plugins/Clipart/ClipartStock1/girl%20sleep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75" y="2659947"/>
            <a:ext cx="2332537" cy="16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awaiischoolconservationprogram.org/images/girl_think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333" y1="60943" x2="22667" y2="70034"/>
                        <a14:foregroundMark x1="25333" y1="72054" x2="41000" y2="83165"/>
                        <a14:foregroundMark x1="70667" y1="58249" x2="53667" y2="63300"/>
                        <a14:foregroundMark x1="43000" y1="60943" x2="52667" y2="65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9" r="6519"/>
          <a:stretch/>
        </p:blipFill>
        <p:spPr bwMode="auto">
          <a:xfrm>
            <a:off x="395536" y="3832439"/>
            <a:ext cx="2304639" cy="3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419872" y="5229200"/>
            <a:ext cx="36004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No, </a:t>
            </a:r>
            <a:r>
              <a:rPr lang="es-EC" dirty="0" err="1" smtClean="0"/>
              <a:t>She</a:t>
            </a:r>
            <a:r>
              <a:rPr lang="es-EC" dirty="0" smtClean="0"/>
              <a:t> </a:t>
            </a:r>
            <a:r>
              <a:rPr lang="es-EC" dirty="0" err="1" smtClean="0"/>
              <a:t>wasn´t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4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de nube"/>
          <p:cNvSpPr/>
          <p:nvPr/>
        </p:nvSpPr>
        <p:spPr>
          <a:xfrm>
            <a:off x="1763688" y="2132856"/>
            <a:ext cx="4536504" cy="2740274"/>
          </a:xfrm>
          <a:prstGeom prst="cloudCallout">
            <a:avLst>
              <a:gd name="adj1" fmla="val -60230"/>
              <a:gd name="adj2" fmla="val 1699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7" y="146981"/>
            <a:ext cx="4752528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Was she having dinner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yesterday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at 9 p.m.?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hawaiischoolconservationprogram.org/images/girl_thin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333" y1="60943" x2="22667" y2="70034"/>
                        <a14:foregroundMark x1="25333" y1="72054" x2="41000" y2="83165"/>
                        <a14:foregroundMark x1="70667" y1="58249" x2="53667" y2="63300"/>
                        <a14:foregroundMark x1="43000" y1="60943" x2="52667" y2="65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9" r="6519"/>
          <a:stretch/>
        </p:blipFill>
        <p:spPr bwMode="auto">
          <a:xfrm>
            <a:off x="395536" y="3832439"/>
            <a:ext cx="2304639" cy="3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TInPNW1aFYvcbcsgEfQ7QUVq_LBUS_Ee0kjge-MaLq4W8HJoo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273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15751"/>
          <a:stretch/>
        </p:blipFill>
        <p:spPr bwMode="auto">
          <a:xfrm>
            <a:off x="6301858" y="332656"/>
            <a:ext cx="2218198" cy="23272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edia.heliohosted.com/plugins/Clipart/ClipartStock1/girl%20eating%20banana%20spl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15275"/>
            <a:ext cx="2033349" cy="21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79912" y="5229200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Yes, </a:t>
            </a:r>
            <a:r>
              <a:rPr lang="es-EC" dirty="0" err="1" smtClean="0"/>
              <a:t>she</a:t>
            </a:r>
            <a:r>
              <a:rPr lang="es-EC" dirty="0" smtClean="0"/>
              <a:t> </a:t>
            </a:r>
            <a:r>
              <a:rPr lang="es-EC" dirty="0" err="1" smtClean="0"/>
              <a:t>was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88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rectangular redondeada"/>
          <p:cNvSpPr/>
          <p:nvPr/>
        </p:nvSpPr>
        <p:spPr>
          <a:xfrm>
            <a:off x="425731" y="548680"/>
            <a:ext cx="4794342" cy="2052228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47" y="393355"/>
            <a:ext cx="4650325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Were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you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having a bath yesterday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midnight?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osomething.ike-amadi.com/wp-content/uploads/2012/05/12oclo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23" y="1268760"/>
            <a:ext cx="2624332" cy="2664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44" y="1993900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425730" y="764704"/>
            <a:ext cx="6018478" cy="1836204"/>
          </a:xfrm>
          <a:prstGeom prst="wedgeRoundRectCallout">
            <a:avLst>
              <a:gd name="adj1" fmla="val 34085"/>
              <a:gd name="adj2" fmla="val 762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456361"/>
            <a:ext cx="5976664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</a:t>
            </a:r>
            <a:endParaRPr lang="en-US" sz="3600" dirty="0" smtClean="0"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reading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last month?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58" y="1903268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rectangular redondeada"/>
          <p:cNvSpPr/>
          <p:nvPr/>
        </p:nvSpPr>
        <p:spPr>
          <a:xfrm>
            <a:off x="827584" y="764704"/>
            <a:ext cx="6048672" cy="1584176"/>
          </a:xfrm>
          <a:prstGeom prst="wedgeRoundRectCallout">
            <a:avLst>
              <a:gd name="adj1" fmla="val -1206"/>
              <a:gd name="adj2" fmla="val 790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20908" y="426934"/>
            <a:ext cx="6192689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doing before this class 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00827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341140" y="1196975"/>
            <a:ext cx="5183188" cy="5184775"/>
          </a:xfrm>
          <a:prstGeom prst="roundRect">
            <a:avLst>
              <a:gd name="adj" fmla="val 12658"/>
            </a:avLst>
          </a:prstGeom>
          <a:solidFill>
            <a:schemeClr val="tx1"/>
          </a:solidFill>
          <a:ln w="762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699915" y="2089150"/>
            <a:ext cx="2305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01503" y="2636838"/>
            <a:ext cx="18716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99915" y="3211513"/>
            <a:ext cx="1946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699915" y="3787775"/>
            <a:ext cx="1585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699915" y="4364038"/>
            <a:ext cx="2162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699915" y="4868863"/>
            <a:ext cx="2162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628478" y="5372100"/>
            <a:ext cx="2449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</a:t>
            </a:r>
          </a:p>
        </p:txBody>
      </p: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2772940" y="1555750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 was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204740" y="1555750"/>
            <a:ext cx="1511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2" name="Rectangle 56"/>
          <p:cNvSpPr>
            <a:spLocks noChangeArrowheads="1"/>
          </p:cNvSpPr>
          <p:nvPr/>
        </p:nvSpPr>
        <p:spPr bwMode="auto">
          <a:xfrm>
            <a:off x="3709565" y="2060575"/>
            <a:ext cx="1511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3" name="Rectangle 57"/>
          <p:cNvSpPr>
            <a:spLocks noChangeArrowheads="1"/>
          </p:cNvSpPr>
          <p:nvPr/>
        </p:nvSpPr>
        <p:spPr bwMode="auto">
          <a:xfrm>
            <a:off x="6013028" y="2058988"/>
            <a:ext cx="936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24" name="Rectangle 58"/>
          <p:cNvSpPr>
            <a:spLocks noChangeArrowheads="1"/>
          </p:cNvSpPr>
          <p:nvPr/>
        </p:nvSpPr>
        <p:spPr bwMode="auto">
          <a:xfrm>
            <a:off x="3492078" y="2635250"/>
            <a:ext cx="1511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5724103" y="2635250"/>
            <a:ext cx="9366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4789065" y="2635250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" name="Rectangle 62"/>
          <p:cNvSpPr>
            <a:spLocks noChangeArrowheads="1"/>
          </p:cNvSpPr>
          <p:nvPr/>
        </p:nvSpPr>
        <p:spPr bwMode="auto">
          <a:xfrm>
            <a:off x="3636540" y="3211513"/>
            <a:ext cx="1511300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4933528" y="3211513"/>
            <a:ext cx="720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/>
        </p:nvSpPr>
        <p:spPr bwMode="auto">
          <a:xfrm>
            <a:off x="5868565" y="3211513"/>
            <a:ext cx="936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3276178" y="3787775"/>
            <a:ext cx="1511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1" name="Rectangle 66"/>
          <p:cNvSpPr>
            <a:spLocks noChangeArrowheads="1"/>
          </p:cNvSpPr>
          <p:nvPr/>
        </p:nvSpPr>
        <p:spPr bwMode="auto">
          <a:xfrm>
            <a:off x="5508203" y="3787775"/>
            <a:ext cx="9366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3565103" y="4364038"/>
            <a:ext cx="1511300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3" name="Rectangle 68"/>
          <p:cNvSpPr>
            <a:spLocks noChangeArrowheads="1"/>
          </p:cNvSpPr>
          <p:nvPr/>
        </p:nvSpPr>
        <p:spPr bwMode="auto">
          <a:xfrm>
            <a:off x="6013028" y="4364038"/>
            <a:ext cx="936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3636540" y="4867275"/>
            <a:ext cx="1511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5" name="Rectangle 70"/>
          <p:cNvSpPr>
            <a:spLocks noChangeArrowheads="1"/>
          </p:cNvSpPr>
          <p:nvPr/>
        </p:nvSpPr>
        <p:spPr bwMode="auto">
          <a:xfrm>
            <a:off x="6084465" y="4867275"/>
            <a:ext cx="9366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36" name="Rectangle 71"/>
          <p:cNvSpPr>
            <a:spLocks noChangeArrowheads="1"/>
          </p:cNvSpPr>
          <p:nvPr/>
        </p:nvSpPr>
        <p:spPr bwMode="auto">
          <a:xfrm>
            <a:off x="3852440" y="5372100"/>
            <a:ext cx="1511300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endParaRPr lang="es-ES" sz="360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7" name="Rectangle 72"/>
          <p:cNvSpPr>
            <a:spLocks noChangeArrowheads="1"/>
          </p:cNvSpPr>
          <p:nvPr/>
        </p:nvSpPr>
        <p:spPr bwMode="auto">
          <a:xfrm>
            <a:off x="6301953" y="5372100"/>
            <a:ext cx="863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4573165" y="3787775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" y="227231"/>
            <a:ext cx="3115820" cy="9697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563888" y="406405"/>
            <a:ext cx="295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AFFIRMATIVE</a:t>
            </a:r>
            <a:endParaRPr lang="es-ES" sz="3600" b="1" dirty="0"/>
          </a:p>
        </p:txBody>
      </p:sp>
      <p:sp>
        <p:nvSpPr>
          <p:cNvPr id="87" name="Rectangle 60"/>
          <p:cNvSpPr>
            <a:spLocks noChangeArrowheads="1"/>
          </p:cNvSpPr>
          <p:nvPr/>
        </p:nvSpPr>
        <p:spPr bwMode="auto">
          <a:xfrm>
            <a:off x="4501727" y="1555750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5003403" y="2060649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0" name="Rectangle 60"/>
          <p:cNvSpPr>
            <a:spLocks noChangeArrowheads="1"/>
          </p:cNvSpPr>
          <p:nvPr/>
        </p:nvSpPr>
        <p:spPr bwMode="auto">
          <a:xfrm>
            <a:off x="4859387" y="4364905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1" name="Rectangle 60"/>
          <p:cNvSpPr>
            <a:spLocks noChangeArrowheads="1"/>
          </p:cNvSpPr>
          <p:nvPr/>
        </p:nvSpPr>
        <p:spPr bwMode="auto">
          <a:xfrm>
            <a:off x="4931395" y="4868961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auto">
          <a:xfrm>
            <a:off x="5147419" y="5377611"/>
            <a:ext cx="7207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 smtClean="0">
                <a:solidFill>
                  <a:schemeClr val="bg1"/>
                </a:solidFill>
                <a:latin typeface="Comic Sans MS" pitchFamily="66" charset="0"/>
              </a:rPr>
              <a:t>ed</a:t>
            </a:r>
            <a:endParaRPr lang="es-E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9" name="Picture 17" descr="ver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6" y="5157093"/>
            <a:ext cx="2029859" cy="1277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5436765" y="1555750"/>
            <a:ext cx="9366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>
                <a:solidFill>
                  <a:srgbClr val="66FFFF"/>
                </a:solidFill>
                <a:latin typeface="Comic Sans MS" pitchFamily="66" charset="0"/>
              </a:rPr>
              <a:t>ing</a:t>
            </a:r>
            <a:endParaRPr lang="es-ES" sz="36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699792" y="1483742"/>
            <a:ext cx="4464050" cy="4537546"/>
          </a:xfrm>
          <a:prstGeom prst="roundRect">
            <a:avLst>
              <a:gd name="adj" fmla="val 51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err="1" smtClean="0"/>
              <a:t>Affirmative</a:t>
            </a:r>
            <a:endParaRPr lang="es-ES" dirty="0"/>
          </a:p>
          <a:p>
            <a:pPr algn="ctr"/>
            <a:r>
              <a:rPr lang="es-ES" dirty="0" smtClean="0"/>
              <a:t>S+ WAS/WERE+ VERB+ ING+ COMP</a:t>
            </a:r>
          </a:p>
          <a:p>
            <a:pPr algn="ctr"/>
            <a:r>
              <a:rPr lang="es-ES" dirty="0" err="1" smtClean="0"/>
              <a:t>Negative</a:t>
            </a:r>
            <a:endParaRPr lang="es-ES" dirty="0" smtClean="0"/>
          </a:p>
          <a:p>
            <a:pPr algn="ctr"/>
            <a:r>
              <a:rPr lang="es-ES" dirty="0"/>
              <a:t>S+ WAS/WERE</a:t>
            </a:r>
            <a:r>
              <a:rPr lang="es-ES" dirty="0" smtClean="0"/>
              <a:t>+ NOT + </a:t>
            </a:r>
            <a:r>
              <a:rPr lang="es-ES" dirty="0"/>
              <a:t>VERB+ ING+ </a:t>
            </a:r>
            <a:r>
              <a:rPr lang="es-ES" dirty="0" smtClean="0"/>
              <a:t>COMP</a:t>
            </a:r>
          </a:p>
          <a:p>
            <a:pPr algn="ctr"/>
            <a:r>
              <a:rPr lang="es-ES" dirty="0" smtClean="0"/>
              <a:t>INTERROGATIVE </a:t>
            </a:r>
          </a:p>
          <a:p>
            <a:pPr algn="ctr"/>
            <a:r>
              <a:rPr lang="es-ES" dirty="0" smtClean="0"/>
              <a:t>WAS/WERE+</a:t>
            </a:r>
            <a:r>
              <a:rPr lang="es-ES" dirty="0"/>
              <a:t> </a:t>
            </a:r>
            <a:r>
              <a:rPr lang="es-ES" dirty="0" smtClean="0"/>
              <a:t>S+ </a:t>
            </a:r>
            <a:r>
              <a:rPr lang="es-ES" dirty="0"/>
              <a:t>VERB+ ING+ </a:t>
            </a:r>
            <a:r>
              <a:rPr lang="es-ES" dirty="0" smtClean="0"/>
              <a:t>COMP ?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playing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park</a:t>
            </a:r>
            <a:r>
              <a:rPr lang="es-ES" dirty="0" smtClean="0"/>
              <a:t>.</a:t>
            </a:r>
          </a:p>
          <a:p>
            <a:pPr algn="ctr"/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 </a:t>
            </a:r>
            <a:r>
              <a:rPr lang="es-ES" dirty="0" err="1" smtClean="0"/>
              <a:t>eating</a:t>
            </a:r>
            <a:r>
              <a:rPr lang="es-ES" dirty="0" smtClean="0"/>
              <a:t> </a:t>
            </a:r>
            <a:r>
              <a:rPr lang="es-ES" dirty="0" err="1" smtClean="0"/>
              <a:t>seafood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68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0642 1.85185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11406 7.40741E-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0643 0.0002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0643 0.0002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0643 0.00023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2986 1.11111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2986 1.11111E-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2986 1.11111E-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87" grpId="0"/>
      <p:bldP spid="88" grpId="0"/>
      <p:bldP spid="90" grpId="0"/>
      <p:bldP spid="91" grpId="0"/>
      <p:bldP spid="92" grpId="0"/>
      <p:bldP spid="21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rectangular redondeada"/>
          <p:cNvSpPr/>
          <p:nvPr/>
        </p:nvSpPr>
        <p:spPr>
          <a:xfrm>
            <a:off x="755576" y="522598"/>
            <a:ext cx="6624736" cy="1970298"/>
          </a:xfrm>
          <a:prstGeom prst="wedgeRoundRectCallout">
            <a:avLst>
              <a:gd name="adj1" fmla="val -322"/>
              <a:gd name="adj2" fmla="val 756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20908" y="426934"/>
            <a:ext cx="6192689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doing before you went to bed yesterday?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rectangular redondeada"/>
          <p:cNvSpPr/>
          <p:nvPr/>
        </p:nvSpPr>
        <p:spPr>
          <a:xfrm>
            <a:off x="827584" y="764704"/>
            <a:ext cx="6192688" cy="1512168"/>
          </a:xfrm>
          <a:prstGeom prst="wedgeRoundRectCallout">
            <a:avLst>
              <a:gd name="adj1" fmla="val -88"/>
              <a:gd name="adj2" fmla="val 828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20909" y="332656"/>
            <a:ext cx="5611332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doing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last Sunday morning?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10" y="1993900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rectangular redondeada"/>
          <p:cNvSpPr/>
          <p:nvPr/>
        </p:nvSpPr>
        <p:spPr>
          <a:xfrm>
            <a:off x="755576" y="548680"/>
            <a:ext cx="7843580" cy="2052228"/>
          </a:xfrm>
          <a:prstGeom prst="wedgeRoundRectCallout">
            <a:avLst>
              <a:gd name="adj1" fmla="val -726"/>
              <a:gd name="adj2" fmla="val 76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332655"/>
            <a:ext cx="7627556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doing yesterday while your mother or father was cooking?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68" y="2571842"/>
            <a:ext cx="2167449" cy="42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rectangular redondeada"/>
          <p:cNvSpPr/>
          <p:nvPr/>
        </p:nvSpPr>
        <p:spPr>
          <a:xfrm>
            <a:off x="624011" y="331922"/>
            <a:ext cx="7975145" cy="2449006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332655"/>
            <a:ext cx="7627556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were you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doing yesterday afternoon when your mother or father arrived home?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09033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" y="227231"/>
            <a:ext cx="3115820" cy="9697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708945" y="406405"/>
            <a:ext cx="295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NEGATIVE</a:t>
            </a:r>
            <a:endParaRPr lang="es-ES" sz="3600" b="1" dirty="0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1836564" y="1196975"/>
            <a:ext cx="6119812" cy="5184775"/>
          </a:xfrm>
          <a:prstGeom prst="roundRect">
            <a:avLst>
              <a:gd name="adj" fmla="val 11323"/>
            </a:avLst>
          </a:prstGeom>
          <a:solidFill>
            <a:schemeClr val="tx1"/>
          </a:solidFill>
          <a:ln w="762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339801" y="1412875"/>
            <a:ext cx="43926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268364" y="1946275"/>
            <a:ext cx="5111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2269951" y="2493963"/>
            <a:ext cx="4606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2268364" y="2997200"/>
            <a:ext cx="48244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2268364" y="3573463"/>
            <a:ext cx="4464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2268364" y="4221163"/>
            <a:ext cx="50403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268364" y="4797425"/>
            <a:ext cx="5184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2195339" y="5373688"/>
            <a:ext cx="5257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3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 not </a:t>
            </a:r>
            <a:r>
              <a:rPr lang="es-ES" sz="36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ing</a:t>
            </a: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2771601" y="1412875"/>
            <a:ext cx="1655763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>
                <a:solidFill>
                  <a:srgbClr val="66FFFF"/>
                </a:solidFill>
                <a:latin typeface="Comic Sans MS" pitchFamily="66" charset="0"/>
              </a:rPr>
              <a:t>wasn’t</a:t>
            </a:r>
            <a:endParaRPr lang="es-ES" sz="36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3203401" y="1989138"/>
            <a:ext cx="2016125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weren’t</a:t>
            </a: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3060526" y="2492375"/>
            <a:ext cx="1655763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wasn’t</a:t>
            </a: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3276426" y="2997200"/>
            <a:ext cx="1655763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 dirty="0" err="1">
                <a:solidFill>
                  <a:srgbClr val="66FFFF"/>
                </a:solidFill>
                <a:latin typeface="Comic Sans MS" pitchFamily="66" charset="0"/>
              </a:rPr>
              <a:t>wasn’t</a:t>
            </a:r>
            <a:endParaRPr lang="es-ES" sz="3600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2916064" y="3573463"/>
            <a:ext cx="1655762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wasn’t</a:t>
            </a:r>
          </a:p>
        </p:txBody>
      </p:sp>
      <p:sp>
        <p:nvSpPr>
          <p:cNvPr id="55" name="Rectangle 40"/>
          <p:cNvSpPr>
            <a:spLocks noChangeArrowheads="1"/>
          </p:cNvSpPr>
          <p:nvPr/>
        </p:nvSpPr>
        <p:spPr bwMode="auto">
          <a:xfrm>
            <a:off x="3131964" y="4221163"/>
            <a:ext cx="2016125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weren’t</a:t>
            </a:r>
          </a:p>
        </p:txBody>
      </p:sp>
      <p:sp>
        <p:nvSpPr>
          <p:cNvPr id="56" name="Rectangle 41"/>
          <p:cNvSpPr>
            <a:spLocks noChangeArrowheads="1"/>
          </p:cNvSpPr>
          <p:nvPr/>
        </p:nvSpPr>
        <p:spPr bwMode="auto">
          <a:xfrm>
            <a:off x="3203401" y="4797425"/>
            <a:ext cx="2016125" cy="57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weren’t</a:t>
            </a: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3347864" y="5373688"/>
            <a:ext cx="2016125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s-ES" sz="3600">
                <a:solidFill>
                  <a:srgbClr val="66FFFF"/>
                </a:solidFill>
                <a:latin typeface="Comic Sans MS" pitchFamily="66" charset="0"/>
              </a:rPr>
              <a:t>weren’t</a:t>
            </a:r>
          </a:p>
        </p:txBody>
      </p:sp>
      <p:pic>
        <p:nvPicPr>
          <p:cNvPr id="22" name="Picture 17" descr="vert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64960">
                        <a14:foregroundMark x1="21968" y1="11792" x2="11590" y2="16509"/>
                        <a14:foregroundMark x1="52695" y1="91038" x2="56739" y2="95755"/>
                        <a14:foregroundMark x1="19677" y1="16509" x2="19677" y2="16509"/>
                        <a14:foregroundMark x1="50404" y1="91981" x2="50404" y2="91981"/>
                        <a14:backgroundMark x1="38814" y1="40330" x2="39353" y2="46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475"/>
          <a:stretch/>
        </p:blipFill>
        <p:spPr bwMode="auto">
          <a:xfrm>
            <a:off x="251520" y="4658565"/>
            <a:ext cx="1770266" cy="17536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2" y="227231"/>
            <a:ext cx="3115820" cy="9697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419872" y="40640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INTERROGATIVE</a:t>
            </a:r>
            <a:endParaRPr lang="es-ES" sz="3600" b="1" dirty="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754063" y="1196975"/>
            <a:ext cx="7632700" cy="5184775"/>
          </a:xfrm>
          <a:prstGeom prst="roundRect">
            <a:avLst>
              <a:gd name="adj" fmla="val 12124"/>
            </a:avLst>
          </a:prstGeom>
          <a:solidFill>
            <a:schemeClr val="tx1"/>
          </a:solidFill>
          <a:ln w="762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403350" y="1844675"/>
            <a:ext cx="360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763713" y="1844675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333500" y="1844675"/>
            <a:ext cx="107791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330325" y="2276475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979613" y="2276475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258888" y="2276475"/>
            <a:ext cx="1584325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403350" y="2779713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908175" y="2779713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258888" y="2781300"/>
            <a:ext cx="1368425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258888" y="3284538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908175" y="3284538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258888" y="3286125"/>
            <a:ext cx="1512887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she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403350" y="3789363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1908175" y="3789363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1258888" y="3789363"/>
            <a:ext cx="1152525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it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331913" y="4508500"/>
            <a:ext cx="719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979613" y="4508500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258888" y="4292600"/>
            <a:ext cx="1511300" cy="503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800">
              <a:solidFill>
                <a:srgbClr val="66FF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we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1331913" y="5013325"/>
            <a:ext cx="719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979613" y="5013325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4067175" y="501332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258888" y="4797425"/>
            <a:ext cx="1657350" cy="503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800">
              <a:solidFill>
                <a:srgbClr val="66FF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1258888" y="5516563"/>
            <a:ext cx="935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2051050" y="5516563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1260475" y="5300663"/>
            <a:ext cx="2087563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s-ES" sz="800">
              <a:solidFill>
                <a:srgbClr val="66FFFF"/>
              </a:solidFill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Were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they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41"/>
          <p:cNvSpPr>
            <a:spLocks noChangeArrowheads="1"/>
          </p:cNvSpPr>
          <p:nvPr/>
        </p:nvSpPr>
        <p:spPr bwMode="auto">
          <a:xfrm>
            <a:off x="4643438" y="1916113"/>
            <a:ext cx="3744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was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/you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were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wasn’t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/you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weren’t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4643438" y="4652963"/>
            <a:ext cx="381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we/you/they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were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we/you/they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weren’t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1330325" y="13335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4932363" y="1333500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2411413" y="1844675"/>
            <a:ext cx="1439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3708400" y="184467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2843213" y="2276475"/>
            <a:ext cx="143986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4140200" y="2276475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2555875" y="2781300"/>
            <a:ext cx="143986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3851275" y="27813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6" name="Rectangle 51"/>
          <p:cNvSpPr>
            <a:spLocks noChangeArrowheads="1"/>
          </p:cNvSpPr>
          <p:nvPr/>
        </p:nvSpPr>
        <p:spPr bwMode="auto">
          <a:xfrm>
            <a:off x="2627313" y="3286125"/>
            <a:ext cx="1439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00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>
            <a:off x="3924300" y="3285232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779838" y="3789363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9" name="Rectangle 52"/>
          <p:cNvSpPr>
            <a:spLocks noChangeArrowheads="1"/>
          </p:cNvSpPr>
          <p:nvPr/>
        </p:nvSpPr>
        <p:spPr bwMode="auto">
          <a:xfrm>
            <a:off x="2482850" y="3789363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00FFFF"/>
                </a:solidFill>
                <a:latin typeface="Comic Sans MS" pitchFamily="66" charset="0"/>
              </a:rPr>
              <a:t>watching</a:t>
            </a:r>
            <a:endParaRPr lang="es-E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80" name="Rectangle 31"/>
          <p:cNvSpPr>
            <a:spLocks noChangeArrowheads="1"/>
          </p:cNvSpPr>
          <p:nvPr/>
        </p:nvSpPr>
        <p:spPr bwMode="auto">
          <a:xfrm>
            <a:off x="4067175" y="450850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81" name="Rectangle 53"/>
          <p:cNvSpPr>
            <a:spLocks noChangeArrowheads="1"/>
          </p:cNvSpPr>
          <p:nvPr/>
        </p:nvSpPr>
        <p:spPr bwMode="auto">
          <a:xfrm>
            <a:off x="2770188" y="4510088"/>
            <a:ext cx="1439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00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82" name="Rectangle 54"/>
          <p:cNvSpPr>
            <a:spLocks noChangeArrowheads="1"/>
          </p:cNvSpPr>
          <p:nvPr/>
        </p:nvSpPr>
        <p:spPr bwMode="auto">
          <a:xfrm>
            <a:off x="2770188" y="5013325"/>
            <a:ext cx="1439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00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83" name="Rectangle 39"/>
          <p:cNvSpPr>
            <a:spLocks noChangeArrowheads="1"/>
          </p:cNvSpPr>
          <p:nvPr/>
        </p:nvSpPr>
        <p:spPr bwMode="auto">
          <a:xfrm>
            <a:off x="4211638" y="5518150"/>
            <a:ext cx="358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84" name="Rectangle 55"/>
          <p:cNvSpPr>
            <a:spLocks noChangeArrowheads="1"/>
          </p:cNvSpPr>
          <p:nvPr/>
        </p:nvSpPr>
        <p:spPr bwMode="auto">
          <a:xfrm>
            <a:off x="2914650" y="5518150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watch</a:t>
            </a:r>
            <a:r>
              <a:rPr lang="es-ES" sz="2400">
                <a:solidFill>
                  <a:srgbClr val="00FFFF"/>
                </a:solidFill>
                <a:latin typeface="Comic Sans MS" pitchFamily="66" charset="0"/>
              </a:rPr>
              <a:t>ing</a:t>
            </a:r>
            <a:endParaRPr lang="es-E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85" name="Rectangle 68"/>
          <p:cNvSpPr>
            <a:spLocks noChangeArrowheads="1"/>
          </p:cNvSpPr>
          <p:nvPr/>
        </p:nvSpPr>
        <p:spPr bwMode="auto">
          <a:xfrm>
            <a:off x="4787900" y="3213100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he/she/it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was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he/she/it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 wasn’t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4.44444E-6 L 0.04496 -0.05209 C 0.04843 -0.06366 0.05382 -0.06991 0.05937 -0.06991 C 0.06562 -0.06991 0.07083 -0.06366 0.07448 -0.05209 L 0.09271 4.44444E-6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347 L -0.01684 0.04259 C -0.01979 0.05301 -0.025 0.05972 -0.03003 0.05972 C -0.03594 0.05972 -0.04062 0.05301 -0.04392 0.04259 L -0.05903 -0.00347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8555E-6 L 0.01562 -0.06243 C 0.01892 -0.0763 0.02396 -0.08393 0.02916 -0.08393 C 0.03507 -0.08393 0.03975 -0.0763 0.04305 -0.06243 L 0.05937 2.48555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420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347 L -0.02969 0.0578 C -0.03299 0.07191 -0.03889 0.08092 -0.04462 0.08092 C -0.05139 0.08092 -0.0566 0.07191 -0.06042 0.0578 L -0.07744 -0.00347 " pathEditMode="relative" rAng="0" ptsTypes="FffFF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065 L 0.03055 -0.06273 C 0.03489 -0.07431 0.04166 -0.08056 0.04878 -0.08056 C 0.05677 -0.08056 0.06336 -0.07431 0.06788 -0.06273 L 0.09132 -0.01065 " pathEditMode="relative" rAng="0" ptsTypes="FffFF">
                                      <p:cBhvr>
                                        <p:cTn id="9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49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1042 L -0.02344 0.04306 C -0.02691 0.05532 -0.03351 0.0632 -0.0401 0.0632 C -0.04774 0.0632 -0.0533 0.05532 -0.05781 0.04306 L -0.07639 -0.01042 " pathEditMode="relative" rAng="0" ptsTypes="FffFF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065 L 0.03055 -0.06273 C 0.03489 -0.07431 0.04166 -0.08056 0.04878 -0.08056 C 0.05677 -0.08056 0.06336 -0.07431 0.06788 -0.06273 L 0.09132 -0.01065 " pathEditMode="relative" rAng="0" ptsTypes="FffFF">
                                      <p:cBhvr>
                                        <p:cTn id="106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49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1042 L -0.02344 0.04306 C -0.02691 0.05532 -0.03351 0.0632 -0.0401 0.0632 C -0.04774 0.0632 -0.0533 0.05532 -0.05781 0.04306 L -0.07639 -0.01042 " pathEditMode="relative" rAng="0" ptsTypes="FffFF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065 L 0.03055 -0.06273 C 0.03489 -0.07431 0.04166 -0.08056 0.04878 -0.08056 C 0.05677 -0.08056 0.06336 -0.07431 0.06788 -0.06273 L 0.09132 -0.01065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49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1042 L -0.02344 0.04306 C -0.02691 0.05532 -0.03351 0.0632 -0.0401 0.0632 C -0.04774 0.0632 -0.0533 0.05532 -0.05781 0.04306 L -0.07639 -0.01042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/>
      <p:bldP spid="25" grpId="0" animBg="1"/>
      <p:bldP spid="26" grpId="0" build="p"/>
      <p:bldP spid="27" grpId="0"/>
      <p:bldP spid="28" grpId="0" animBg="1"/>
      <p:bldP spid="29" grpId="0" build="p"/>
      <p:bldP spid="30" grpId="0"/>
      <p:bldP spid="31" grpId="0" animBg="1"/>
      <p:bldP spid="32" grpId="0" build="p"/>
      <p:bldP spid="33" grpId="0"/>
      <p:bldP spid="34" grpId="0" animBg="1"/>
      <p:bldP spid="35" grpId="0" build="p"/>
      <p:bldP spid="36" grpId="0"/>
      <p:bldP spid="37" grpId="0" animBg="1"/>
      <p:bldP spid="38" grpId="0" build="p"/>
      <p:bldP spid="39" grpId="0"/>
      <p:bldP spid="58" grpId="0" animBg="1"/>
      <p:bldP spid="59" grpId="0" build="p"/>
      <p:bldP spid="60" grpId="0"/>
      <p:bldP spid="61" grpId="0"/>
      <p:bldP spid="62" grpId="0" animBg="1"/>
      <p:bldP spid="63" grpId="0" build="p"/>
      <p:bldP spid="64" grpId="0"/>
      <p:bldP spid="65" grpId="0" animBg="1"/>
      <p:bldP spid="66" grpId="0"/>
      <p:bldP spid="67" grpId="0"/>
      <p:bldP spid="71" grpId="0"/>
      <p:bldP spid="73" grpId="0"/>
      <p:bldP spid="75" grpId="0"/>
      <p:bldP spid="77" grpId="0"/>
      <p:bldP spid="78" grpId="0"/>
      <p:bldP spid="80" grpId="0"/>
      <p:bldP spid="8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visualphotos.com/photo/2x3803403/close-up_of_a_boy_thinking_with_his_hand_on_his_chin_2294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29" r="97429">
                        <a14:foregroundMark x1="29571" y1="86242" x2="24000" y2="90965"/>
                        <a14:foregroundMark x1="33857" y1="82341" x2="27143" y2="83984"/>
                        <a14:foregroundMark x1="23000" y1="95688" x2="92857" y2="96099"/>
                        <a14:foregroundMark x1="19857" y1="98152" x2="43143" y2="98357"/>
                        <a14:foregroundMark x1="70714" y1="73511" x2="87000" y2="82957"/>
                        <a14:foregroundMark x1="92143" y1="96920" x2="93000" y2="99795"/>
                        <a14:foregroundMark x1="45429" y1="86653" x2="39429" y2="8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5527" b="4600"/>
          <a:stretch/>
        </p:blipFill>
        <p:spPr bwMode="auto">
          <a:xfrm>
            <a:off x="35496" y="3350139"/>
            <a:ext cx="4102255" cy="35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nube"/>
          <p:cNvSpPr/>
          <p:nvPr/>
        </p:nvSpPr>
        <p:spPr>
          <a:xfrm>
            <a:off x="2843808" y="2060848"/>
            <a:ext cx="4032448" cy="3040768"/>
          </a:xfrm>
          <a:prstGeom prst="cloudCallout">
            <a:avLst>
              <a:gd name="adj1" fmla="val -65256"/>
              <a:gd name="adj2" fmla="val 68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244205"/>
            <a:ext cx="619268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latin typeface="Arial Black" pitchFamily="34" charset="0"/>
                <a:cs typeface="Arial" pitchFamily="34" charset="0"/>
              </a:rPr>
              <a:t>What was he doing yesterday at 7 a.m.?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3.bp.blogspot.com/_tjubjp4AEzo/S8Y_WZAJRLI/AAAAAAAACvE/azb_S_YRtqs/s1600/7+o+clock_medium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43" y="581450"/>
            <a:ext cx="1865354" cy="1865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uchar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7762"/>
            <a:ext cx="2052228" cy="232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83968" y="5210895"/>
            <a:ext cx="4055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latin typeface="Arial Black" pitchFamily="34" charset="0"/>
                <a:cs typeface="Arial" pitchFamily="34" charset="0"/>
              </a:rPr>
              <a:t>He </a:t>
            </a:r>
            <a:r>
              <a:rPr lang="es-ES_tradnl" sz="3600" dirty="0" err="1" smtClean="0">
                <a:latin typeface="Arial Black" pitchFamily="34" charset="0"/>
                <a:cs typeface="Arial" pitchFamily="34" charset="0"/>
              </a:rPr>
              <a:t>was</a:t>
            </a:r>
            <a:r>
              <a:rPr lang="es-ES_tradnl" sz="3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ES_tradnl" sz="3600" dirty="0" err="1">
                <a:latin typeface="Arial Black" pitchFamily="34" charset="0"/>
                <a:cs typeface="Arial" pitchFamily="34" charset="0"/>
              </a:rPr>
              <a:t>having</a:t>
            </a:r>
            <a:r>
              <a:rPr lang="es-ES_tradnl" sz="3600" dirty="0">
                <a:latin typeface="Arial Black" pitchFamily="34" charset="0"/>
                <a:cs typeface="Arial" pitchFamily="34" charset="0"/>
              </a:rPr>
              <a:t> </a:t>
            </a:r>
            <a:r>
              <a:rPr lang="es-ES_tradnl" sz="3600" dirty="0" smtClean="0">
                <a:latin typeface="Arial Black" pitchFamily="34" charset="0"/>
                <a:cs typeface="Arial" pitchFamily="34" charset="0"/>
              </a:rPr>
              <a:t>a </a:t>
            </a:r>
            <a:r>
              <a:rPr lang="es-ES_tradnl" sz="3600" dirty="0" err="1" smtClean="0">
                <a:latin typeface="Arial Black" pitchFamily="34" charset="0"/>
                <a:cs typeface="Arial" pitchFamily="34" charset="0"/>
              </a:rPr>
              <a:t>shower</a:t>
            </a:r>
            <a:endParaRPr lang="es-ES" sz="36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rectangular redondeada"/>
          <p:cNvSpPr/>
          <p:nvPr/>
        </p:nvSpPr>
        <p:spPr>
          <a:xfrm>
            <a:off x="425730" y="548680"/>
            <a:ext cx="4681287" cy="2052228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548680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latin typeface="Arial Black" pitchFamily="34" charset="0"/>
                <a:cs typeface="Arial" pitchFamily="34" charset="0"/>
              </a:rPr>
              <a:t>What were you doing yesterday at 7 a.m.?</a:t>
            </a:r>
          </a:p>
        </p:txBody>
      </p:sp>
      <p:pic>
        <p:nvPicPr>
          <p:cNvPr id="1030" name="Picture 6" descr="http://3.bp.blogspot.com/_tjubjp4AEzo/S8Y_WZAJRLI/AAAAAAAACvE/azb_S_YRtqs/s1600/7+o+clock_medium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286000" cy="2286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26" y="1993900"/>
            <a:ext cx="2476500" cy="4864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012160" y="3410745"/>
            <a:ext cx="2448272" cy="268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 </a:t>
            </a:r>
            <a:r>
              <a:rPr lang="es-EC" dirty="0" err="1" smtClean="0"/>
              <a:t>was</a:t>
            </a:r>
            <a:r>
              <a:rPr lang="es-EC" dirty="0" smtClean="0"/>
              <a:t>  </a:t>
            </a:r>
            <a:r>
              <a:rPr lang="es-EC" dirty="0" err="1" smtClean="0"/>
              <a:t>helping</a:t>
            </a:r>
            <a:r>
              <a:rPr lang="es-EC" dirty="0" smtClean="0"/>
              <a:t> to </a:t>
            </a:r>
            <a:r>
              <a:rPr lang="es-EC" dirty="0" err="1" smtClean="0"/>
              <a:t>cook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1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visualphotos.com/photo/2x3803403/close-up_of_a_boy_thinking_with_his_hand_on_his_chin_2294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29" r="97429">
                        <a14:foregroundMark x1="29571" y1="86242" x2="24000" y2="90965"/>
                        <a14:foregroundMark x1="33857" y1="82341" x2="27143" y2="83984"/>
                        <a14:foregroundMark x1="23000" y1="95688" x2="92857" y2="96099"/>
                        <a14:foregroundMark x1="19857" y1="98152" x2="43143" y2="98357"/>
                        <a14:foregroundMark x1="70714" y1="73511" x2="87000" y2="82957"/>
                        <a14:foregroundMark x1="92143" y1="96920" x2="93000" y2="99795"/>
                        <a14:foregroundMark x1="45429" y1="86653" x2="39429" y2="8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5527" b="4600"/>
          <a:stretch/>
        </p:blipFill>
        <p:spPr bwMode="auto">
          <a:xfrm>
            <a:off x="35496" y="3350139"/>
            <a:ext cx="4102255" cy="35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de nube"/>
          <p:cNvSpPr/>
          <p:nvPr/>
        </p:nvSpPr>
        <p:spPr>
          <a:xfrm>
            <a:off x="2843808" y="1952836"/>
            <a:ext cx="4032448" cy="3148780"/>
          </a:xfrm>
          <a:prstGeom prst="cloudCallout">
            <a:avLst>
              <a:gd name="adj1" fmla="val -67661"/>
              <a:gd name="adj2" fmla="val 644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244205"/>
            <a:ext cx="619268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latin typeface="Arial Black" pitchFamily="34" charset="0"/>
                <a:cs typeface="Arial" pitchFamily="34" charset="0"/>
              </a:rPr>
              <a:t>What was he doing yesterday at 7.30 a.m.?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7" descr="Desayun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08773"/>
            <a:ext cx="2934199" cy="18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tockfuel.com/media/4dcc2d07d480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6458" l="2162" r="97568">
                        <a14:foregroundMark x1="24595" y1="56875" x2="44595" y2="76875"/>
                        <a14:foregroundMark x1="41351" y1="39583" x2="41351" y2="61042"/>
                        <a14:foregroundMark x1="74054" y1="24167" x2="71622" y2="27500"/>
                        <a14:foregroundMark x1="55946" y1="44167" x2="65946" y2="68125"/>
                        <a14:backgroundMark x1="44865" y1="30833" x2="50541" y2="31667"/>
                        <a14:backgroundMark x1="44865" y1="27708" x2="51622" y2="31667"/>
                        <a14:backgroundMark x1="47297" y1="28125" x2="44865" y2="2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1834" r="11230" b="10590"/>
          <a:stretch/>
        </p:blipFill>
        <p:spPr bwMode="auto">
          <a:xfrm>
            <a:off x="6654325" y="251489"/>
            <a:ext cx="21720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Llamada rectangular redondeada"/>
          <p:cNvSpPr/>
          <p:nvPr/>
        </p:nvSpPr>
        <p:spPr>
          <a:xfrm>
            <a:off x="425730" y="393355"/>
            <a:ext cx="4681287" cy="2052228"/>
          </a:xfrm>
          <a:prstGeom prst="wedgeRoundRectCallout">
            <a:avLst>
              <a:gd name="adj1" fmla="val -3668"/>
              <a:gd name="adj2" fmla="val 672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609379"/>
            <a:ext cx="4321247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 smtClean="0">
                <a:ln>
                  <a:noFill/>
                </a:ln>
                <a:latin typeface="Arial Black" pitchFamily="34" charset="0"/>
                <a:cs typeface="Arial" pitchFamily="34" charset="0"/>
              </a:rPr>
              <a:t>What were you doing yesterday at 7.30 a.m.?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stockfuel.com/media/4dcc2d07d480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6458" l="2162" r="97568">
                        <a14:foregroundMark x1="24595" y1="56875" x2="44595" y2="76875"/>
                        <a14:foregroundMark x1="41351" y1="39583" x2="41351" y2="61042"/>
                        <a14:foregroundMark x1="74054" y1="24167" x2="71622" y2="27500"/>
                        <a14:foregroundMark x1="55946" y1="44167" x2="65946" y2="68125"/>
                        <a14:backgroundMark x1="44865" y1="30833" x2="50541" y2="31667"/>
                        <a14:backgroundMark x1="44865" y1="27708" x2="51622" y2="31667"/>
                        <a14:backgroundMark x1="47297" y1="28125" x2="44865" y2="2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56" y="476672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26" y="1993900"/>
            <a:ext cx="2476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isualphotos.com/photo/2x3803403/close-up_of_a_boy_thinking_with_his_hand_on_his_chin_2294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29" r="97429">
                        <a14:foregroundMark x1="29571" y1="86242" x2="24000" y2="90965"/>
                        <a14:foregroundMark x1="33857" y1="82341" x2="27143" y2="83984"/>
                        <a14:foregroundMark x1="23000" y1="95688" x2="92857" y2="96099"/>
                        <a14:foregroundMark x1="19857" y1="98152" x2="43143" y2="98357"/>
                        <a14:foregroundMark x1="70714" y1="73511" x2="87000" y2="82957"/>
                        <a14:foregroundMark x1="92143" y1="96920" x2="93000" y2="99795"/>
                        <a14:foregroundMark x1="45429" y1="86653" x2="39429" y2="8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5527" b="4600"/>
          <a:stretch/>
        </p:blipFill>
        <p:spPr bwMode="auto">
          <a:xfrm>
            <a:off x="35496" y="3350139"/>
            <a:ext cx="4102255" cy="35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de nube"/>
          <p:cNvSpPr/>
          <p:nvPr/>
        </p:nvSpPr>
        <p:spPr>
          <a:xfrm>
            <a:off x="2843808" y="2060848"/>
            <a:ext cx="4464496" cy="3168352"/>
          </a:xfrm>
          <a:prstGeom prst="cloudCallout">
            <a:avLst>
              <a:gd name="adj1" fmla="val -65256"/>
              <a:gd name="adj2" fmla="val 68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7655" y="260648"/>
            <a:ext cx="4752528" cy="22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>
                <a:latin typeface="Arial Black" pitchFamily="34" charset="0"/>
                <a:cs typeface="Arial" pitchFamily="34" charset="0"/>
              </a:rPr>
              <a:t>What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was he 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doing yesterday at </a:t>
            </a:r>
            <a:r>
              <a:rPr lang="en-US" sz="3600" dirty="0" smtClean="0">
                <a:latin typeface="Arial Black" pitchFamily="34" charset="0"/>
                <a:cs typeface="Arial" pitchFamily="34" charset="0"/>
              </a:rPr>
              <a:t>noon?</a:t>
            </a:r>
            <a:endParaRPr kumimoji="0" lang="es-E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osomething.ike-amadi.com/wp-content/uploads/2012/05/12ocloc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26" y="284522"/>
            <a:ext cx="2354146" cy="2389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06" y="2674517"/>
            <a:ext cx="2923875" cy="1351243"/>
          </a:xfrm>
          <a:prstGeom prst="rect">
            <a:avLst/>
          </a:prstGeom>
        </p:spPr>
      </p:pic>
      <p:pic>
        <p:nvPicPr>
          <p:cNvPr id="1028" name="Picture 4" descr="http://kidshealth.chw.edu.au/sites/kidshealth.schn.health.nsw.gov.au/files/images/739/socc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15" y="3146175"/>
            <a:ext cx="898936" cy="15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400</Words>
  <Application>Microsoft Office PowerPoint</Application>
  <PresentationFormat>Presentación en pantalla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 BELL</dc:creator>
  <cp:lastModifiedBy>hp</cp:lastModifiedBy>
  <cp:revision>26</cp:revision>
  <dcterms:created xsi:type="dcterms:W3CDTF">2013-03-05T19:06:37Z</dcterms:created>
  <dcterms:modified xsi:type="dcterms:W3CDTF">2020-12-21T18:25:36Z</dcterms:modified>
</cp:coreProperties>
</file>