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506" y="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2217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6798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6692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1860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1280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04053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9314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1138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50806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590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47013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35951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836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8974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06051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4602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A26C4-AF3C-42F0-90D9-FA37EB5656EA}" type="datetimeFigureOut">
              <a:rPr lang="es-CL" smtClean="0"/>
              <a:t>07-12-2020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D2A2C12-1B6A-4ED3-ABE8-F86CDDD4E64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64980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s-CL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CONNECTORS</a:t>
            </a:r>
            <a:endParaRPr lang="es-CL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91192" y="1295102"/>
            <a:ext cx="6589199" cy="1280890"/>
          </a:xfrm>
        </p:spPr>
        <p:txBody>
          <a:bodyPr>
            <a:normAutofit/>
          </a:bodyPr>
          <a:lstStyle/>
          <a:p>
            <a:r>
              <a:rPr lang="es-CL" sz="4800" dirty="0" smtClean="0"/>
              <a:t>CONNECTORS </a:t>
            </a:r>
            <a:endParaRPr lang="es-CL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2564904"/>
            <a:ext cx="7772400" cy="4174976"/>
          </a:xfrm>
        </p:spPr>
        <p:txBody>
          <a:bodyPr>
            <a:normAutofit/>
          </a:bodyPr>
          <a:lstStyle/>
          <a:p>
            <a:r>
              <a:rPr lang="es-CL" sz="4800" dirty="0" smtClean="0"/>
              <a:t>A  </a:t>
            </a:r>
            <a:r>
              <a:rPr lang="es-CL" sz="4800" dirty="0" err="1" smtClean="0"/>
              <a:t>connector</a:t>
            </a:r>
            <a:r>
              <a:rPr lang="es-CL" sz="4800" dirty="0" smtClean="0"/>
              <a:t> </a:t>
            </a:r>
            <a:r>
              <a:rPr lang="es-CL" sz="4800" dirty="0" err="1" smtClean="0"/>
              <a:t>is</a:t>
            </a:r>
            <a:r>
              <a:rPr lang="es-CL" sz="4800" dirty="0" smtClean="0"/>
              <a:t> a </a:t>
            </a:r>
            <a:r>
              <a:rPr lang="es-CL" sz="4800" dirty="0" err="1" smtClean="0"/>
              <a:t>word</a:t>
            </a:r>
            <a:r>
              <a:rPr lang="es-CL" sz="4800" dirty="0" smtClean="0"/>
              <a:t> </a:t>
            </a:r>
            <a:r>
              <a:rPr lang="es-CL" sz="4800" dirty="0" err="1" smtClean="0"/>
              <a:t>that</a:t>
            </a:r>
            <a:r>
              <a:rPr lang="es-CL" sz="4800" dirty="0" smtClean="0"/>
              <a:t> </a:t>
            </a:r>
            <a:r>
              <a:rPr lang="es-CL" sz="4800" dirty="0" err="1" smtClean="0"/>
              <a:t>is</a:t>
            </a:r>
            <a:r>
              <a:rPr lang="es-CL" sz="4800" dirty="0" smtClean="0"/>
              <a:t> </a:t>
            </a:r>
            <a:r>
              <a:rPr lang="es-CL" sz="4800" dirty="0" err="1" smtClean="0"/>
              <a:t>used</a:t>
            </a:r>
            <a:r>
              <a:rPr lang="es-CL" sz="4800" dirty="0" smtClean="0"/>
              <a:t> </a:t>
            </a:r>
            <a:r>
              <a:rPr lang="es-CL" sz="4800" dirty="0" err="1" smtClean="0"/>
              <a:t>to</a:t>
            </a:r>
            <a:r>
              <a:rPr lang="es-CL" sz="4800" dirty="0" smtClean="0"/>
              <a:t> </a:t>
            </a:r>
            <a:r>
              <a:rPr lang="es-CL" sz="4800" dirty="0" err="1" smtClean="0"/>
              <a:t>join</a:t>
            </a:r>
            <a:r>
              <a:rPr lang="es-CL" sz="4800" dirty="0" smtClean="0"/>
              <a:t> </a:t>
            </a:r>
            <a:r>
              <a:rPr lang="es-CL" sz="4800" dirty="0" err="1" smtClean="0"/>
              <a:t>words</a:t>
            </a:r>
            <a:r>
              <a:rPr lang="es-CL" sz="4800" dirty="0" smtClean="0"/>
              <a:t> </a:t>
            </a:r>
            <a:r>
              <a:rPr lang="es-CL" sz="4800" dirty="0" err="1" smtClean="0"/>
              <a:t>or</a:t>
            </a:r>
            <a:r>
              <a:rPr lang="es-CL" sz="4800" dirty="0" smtClean="0"/>
              <a:t> </a:t>
            </a:r>
            <a:r>
              <a:rPr lang="es-CL" sz="4800" dirty="0" err="1" smtClean="0"/>
              <a:t>sentences</a:t>
            </a:r>
            <a:r>
              <a:rPr lang="es-CL" sz="4800" dirty="0" smtClean="0"/>
              <a:t>.</a:t>
            </a:r>
            <a:endParaRPr lang="es-CL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60648"/>
            <a:ext cx="7772400" cy="1944216"/>
          </a:xfrm>
        </p:spPr>
        <p:txBody>
          <a:bodyPr>
            <a:noAutofit/>
          </a:bodyPr>
          <a:lstStyle/>
          <a:p>
            <a:r>
              <a:rPr lang="es-CL" dirty="0" err="1" smtClean="0"/>
              <a:t>There</a:t>
            </a:r>
            <a:r>
              <a:rPr lang="es-CL" dirty="0" smtClean="0"/>
              <a:t> are </a:t>
            </a:r>
            <a:r>
              <a:rPr lang="es-CL" dirty="0" err="1" smtClean="0"/>
              <a:t>some</a:t>
            </a:r>
            <a:r>
              <a:rPr lang="es-CL" dirty="0" smtClean="0"/>
              <a:t> </a:t>
            </a:r>
            <a:r>
              <a:rPr lang="es-CL" dirty="0" err="1" smtClean="0"/>
              <a:t>commons</a:t>
            </a:r>
            <a:r>
              <a:rPr lang="es-CL" dirty="0" smtClean="0"/>
              <a:t> </a:t>
            </a:r>
            <a:r>
              <a:rPr lang="es-CL" dirty="0" err="1" smtClean="0"/>
              <a:t>connectors</a:t>
            </a:r>
            <a:r>
              <a:rPr lang="es-CL" dirty="0" smtClean="0"/>
              <a:t/>
            </a:r>
            <a:br>
              <a:rPr lang="es-CL" dirty="0" smtClean="0"/>
            </a:br>
            <a:r>
              <a:rPr lang="es-CL" dirty="0" err="1" smtClean="0"/>
              <a:t>They</a:t>
            </a:r>
            <a:r>
              <a:rPr lang="es-CL" dirty="0" smtClean="0"/>
              <a:t> are: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2420888"/>
            <a:ext cx="8892480" cy="3816424"/>
          </a:xfrm>
        </p:spPr>
        <p:txBody>
          <a:bodyPr>
            <a:normAutofit fontScale="77500" lnSpcReduction="20000"/>
          </a:bodyPr>
          <a:lstStyle/>
          <a:p>
            <a:r>
              <a:rPr lang="es-CL" sz="4100" b="1" dirty="0" smtClean="0"/>
              <a:t>And  (y) : </a:t>
            </a:r>
            <a:r>
              <a:rPr lang="es-CL" sz="4100" dirty="0" err="1" smtClean="0"/>
              <a:t>We</a:t>
            </a:r>
            <a:r>
              <a:rPr lang="es-CL" sz="4100" dirty="0" smtClean="0"/>
              <a:t> use </a:t>
            </a:r>
            <a:r>
              <a:rPr lang="es-CL" sz="4100" b="1" u="sng" dirty="0" smtClean="0"/>
              <a:t>and</a:t>
            </a:r>
            <a:r>
              <a:rPr lang="es-CL" sz="4100" u="sng" dirty="0" smtClean="0"/>
              <a:t> </a:t>
            </a:r>
            <a:r>
              <a:rPr lang="es-CL" sz="4100" dirty="0" err="1" smtClean="0"/>
              <a:t>when</a:t>
            </a:r>
            <a:r>
              <a:rPr lang="es-CL" sz="4100" dirty="0" smtClean="0"/>
              <a:t> </a:t>
            </a:r>
            <a:r>
              <a:rPr lang="es-CL" sz="4100" dirty="0" err="1" smtClean="0"/>
              <a:t>we</a:t>
            </a:r>
            <a:r>
              <a:rPr lang="es-CL" sz="4100" dirty="0" smtClean="0"/>
              <a:t> </a:t>
            </a:r>
            <a:r>
              <a:rPr lang="es-CL" sz="4100" dirty="0" err="1" smtClean="0"/>
              <a:t>want</a:t>
            </a:r>
            <a:r>
              <a:rPr lang="es-CL" sz="4100" dirty="0" smtClean="0"/>
              <a:t> </a:t>
            </a:r>
            <a:r>
              <a:rPr lang="es-CL" sz="4100" dirty="0" err="1" smtClean="0"/>
              <a:t>to</a:t>
            </a:r>
            <a:r>
              <a:rPr lang="es-CL" sz="4100" dirty="0" smtClean="0"/>
              <a:t> introduce </a:t>
            </a:r>
            <a:r>
              <a:rPr lang="es-CL" sz="4100" dirty="0" err="1" smtClean="0"/>
              <a:t>an</a:t>
            </a:r>
            <a:r>
              <a:rPr lang="es-CL" sz="4100" dirty="0" smtClean="0"/>
              <a:t> </a:t>
            </a:r>
            <a:r>
              <a:rPr lang="es-CL" sz="4100" dirty="0" err="1" smtClean="0"/>
              <a:t>additional</a:t>
            </a:r>
            <a:r>
              <a:rPr lang="es-CL" sz="4100" dirty="0" smtClean="0"/>
              <a:t> idea.</a:t>
            </a:r>
          </a:p>
          <a:p>
            <a:r>
              <a:rPr lang="es-CL" sz="4100" dirty="0" err="1" smtClean="0"/>
              <a:t>Examples</a:t>
            </a:r>
            <a:r>
              <a:rPr lang="es-CL" sz="4100" dirty="0" smtClean="0"/>
              <a:t>:  A </a:t>
            </a:r>
            <a:r>
              <a:rPr lang="es-CL" sz="4100" dirty="0" err="1" smtClean="0"/>
              <a:t>lion</a:t>
            </a:r>
            <a:r>
              <a:rPr lang="es-CL" sz="4100" dirty="0" smtClean="0"/>
              <a:t> </a:t>
            </a:r>
            <a:r>
              <a:rPr lang="es-CL" sz="4100" b="1" dirty="0" smtClean="0"/>
              <a:t>and</a:t>
            </a:r>
            <a:r>
              <a:rPr lang="es-CL" sz="4100" dirty="0" smtClean="0"/>
              <a:t> a </a:t>
            </a:r>
            <a:r>
              <a:rPr lang="es-CL" sz="4100" dirty="0" err="1" smtClean="0"/>
              <a:t>fox</a:t>
            </a:r>
            <a:r>
              <a:rPr lang="es-CL" sz="4100" dirty="0" smtClean="0"/>
              <a:t> </a:t>
            </a:r>
            <a:r>
              <a:rPr lang="es-CL" sz="4100" dirty="0" err="1" smtClean="0"/>
              <a:t>live</a:t>
            </a:r>
            <a:r>
              <a:rPr lang="es-CL" sz="4100" dirty="0" smtClean="0"/>
              <a:t> in </a:t>
            </a:r>
            <a:r>
              <a:rPr lang="es-CL" sz="4100" dirty="0" err="1" smtClean="0"/>
              <a:t>this</a:t>
            </a:r>
            <a:r>
              <a:rPr lang="es-CL" sz="4100" dirty="0" smtClean="0"/>
              <a:t> cave.</a:t>
            </a:r>
          </a:p>
          <a:p>
            <a:pPr>
              <a:buNone/>
            </a:pPr>
            <a:r>
              <a:rPr lang="es-CL" sz="4100" dirty="0" smtClean="0"/>
              <a:t>                     </a:t>
            </a:r>
            <a:r>
              <a:rPr lang="es-CL" sz="4100" dirty="0" err="1" smtClean="0"/>
              <a:t>Pame</a:t>
            </a:r>
            <a:r>
              <a:rPr lang="es-CL" sz="4100" dirty="0" smtClean="0"/>
              <a:t> </a:t>
            </a:r>
            <a:r>
              <a:rPr lang="es-CL" sz="4100" b="1" dirty="0" smtClean="0"/>
              <a:t>and</a:t>
            </a:r>
            <a:r>
              <a:rPr lang="es-CL" sz="4100" dirty="0" smtClean="0"/>
              <a:t> Carlos </a:t>
            </a:r>
            <a:r>
              <a:rPr lang="es-CL" sz="4100" dirty="0" err="1" smtClean="0"/>
              <a:t>play</a:t>
            </a:r>
            <a:r>
              <a:rPr lang="es-CL" sz="4100" dirty="0" smtClean="0"/>
              <a:t> </a:t>
            </a:r>
            <a:r>
              <a:rPr lang="es-CL" sz="4100" dirty="0" err="1" smtClean="0"/>
              <a:t>tennis</a:t>
            </a:r>
            <a:r>
              <a:rPr lang="es-CL" sz="4100" dirty="0" smtClean="0"/>
              <a:t>.</a:t>
            </a:r>
          </a:p>
          <a:p>
            <a:pPr>
              <a:buNone/>
            </a:pPr>
            <a:endParaRPr lang="es-CL" sz="3600" dirty="0" smtClean="0"/>
          </a:p>
          <a:p>
            <a:pPr>
              <a:buNone/>
            </a:pPr>
            <a:r>
              <a:rPr lang="es-CL" sz="3600" dirty="0" smtClean="0"/>
              <a:t>                     </a:t>
            </a:r>
            <a:endParaRPr lang="es-C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692696"/>
            <a:ext cx="7772400" cy="5399112"/>
          </a:xfrm>
        </p:spPr>
        <p:txBody>
          <a:bodyPr>
            <a:normAutofit lnSpcReduction="10000"/>
          </a:bodyPr>
          <a:lstStyle/>
          <a:p>
            <a:r>
              <a:rPr lang="es-CL" sz="3600" b="1" dirty="0" err="1" smtClean="0"/>
              <a:t>But</a:t>
            </a:r>
            <a:r>
              <a:rPr lang="es-CL" sz="3600" b="1" dirty="0" smtClean="0"/>
              <a:t>  ( Pero) :  </a:t>
            </a:r>
            <a:r>
              <a:rPr lang="es-CL" sz="3600" dirty="0" err="1" smtClean="0"/>
              <a:t>We</a:t>
            </a:r>
            <a:r>
              <a:rPr lang="es-CL" sz="3600" dirty="0" smtClean="0"/>
              <a:t> use  </a:t>
            </a:r>
            <a:r>
              <a:rPr lang="es-CL" sz="3600" b="1" u="sng" dirty="0" err="1" smtClean="0"/>
              <a:t>But</a:t>
            </a:r>
            <a:r>
              <a:rPr lang="es-CL" sz="3600" b="1" u="sng" dirty="0" smtClean="0"/>
              <a:t> </a:t>
            </a:r>
            <a:r>
              <a:rPr lang="es-CL" sz="3600" dirty="0" smtClean="0"/>
              <a:t> </a:t>
            </a:r>
            <a:r>
              <a:rPr lang="es-CL" sz="3600" dirty="0" err="1" smtClean="0"/>
              <a:t>when</a:t>
            </a:r>
            <a:r>
              <a:rPr lang="es-CL" sz="3600" dirty="0" smtClean="0"/>
              <a:t> </a:t>
            </a:r>
            <a:r>
              <a:rPr lang="es-CL" sz="3600" dirty="0" err="1" smtClean="0"/>
              <a:t>we</a:t>
            </a:r>
            <a:r>
              <a:rPr lang="es-CL" sz="3600" dirty="0" smtClean="0"/>
              <a:t> </a:t>
            </a:r>
            <a:r>
              <a:rPr lang="es-CL" sz="3600" dirty="0" err="1" smtClean="0"/>
              <a:t>want</a:t>
            </a:r>
            <a:r>
              <a:rPr lang="es-CL" sz="3600" dirty="0" smtClean="0"/>
              <a:t> </a:t>
            </a:r>
            <a:r>
              <a:rPr lang="es-CL" sz="3600" dirty="0" err="1" smtClean="0"/>
              <a:t>to</a:t>
            </a:r>
            <a:r>
              <a:rPr lang="es-CL" sz="3600" dirty="0" smtClean="0"/>
              <a:t> introduce </a:t>
            </a:r>
            <a:r>
              <a:rPr lang="es-CL" sz="3600" dirty="0" err="1" smtClean="0"/>
              <a:t>contrast</a:t>
            </a:r>
            <a:r>
              <a:rPr lang="es-CL" sz="3600" dirty="0" smtClean="0"/>
              <a:t> </a:t>
            </a:r>
            <a:r>
              <a:rPr lang="es-CL" sz="3600" dirty="0" err="1" smtClean="0"/>
              <a:t>or</a:t>
            </a:r>
            <a:r>
              <a:rPr lang="es-CL" sz="3600" dirty="0" smtClean="0"/>
              <a:t> </a:t>
            </a:r>
            <a:r>
              <a:rPr lang="es-CL" sz="3600" dirty="0" err="1" smtClean="0"/>
              <a:t>contradiction</a:t>
            </a:r>
            <a:r>
              <a:rPr lang="es-CL" sz="3600" dirty="0" smtClean="0"/>
              <a:t> </a:t>
            </a:r>
            <a:r>
              <a:rPr lang="es-CL" sz="3600" dirty="0" err="1" smtClean="0"/>
              <a:t>between</a:t>
            </a:r>
            <a:r>
              <a:rPr lang="es-CL" sz="3600" dirty="0" smtClean="0"/>
              <a:t> </a:t>
            </a:r>
            <a:r>
              <a:rPr lang="es-CL" sz="3600" dirty="0" err="1" smtClean="0"/>
              <a:t>two</a:t>
            </a:r>
            <a:r>
              <a:rPr lang="es-CL" sz="3600" dirty="0" smtClean="0"/>
              <a:t> </a:t>
            </a:r>
            <a:r>
              <a:rPr lang="es-CL" sz="3600" dirty="0" err="1" smtClean="0"/>
              <a:t>phrases</a:t>
            </a:r>
            <a:r>
              <a:rPr lang="es-CL" sz="3600" dirty="0" smtClean="0"/>
              <a:t>.</a:t>
            </a:r>
          </a:p>
          <a:p>
            <a:pPr>
              <a:buNone/>
            </a:pPr>
            <a:r>
              <a:rPr lang="es-CL" sz="3600" dirty="0" err="1" smtClean="0"/>
              <a:t>Examples</a:t>
            </a:r>
            <a:r>
              <a:rPr lang="es-CL" sz="3600" dirty="0" smtClean="0"/>
              <a:t>:  He </a:t>
            </a:r>
            <a:r>
              <a:rPr lang="es-CL" sz="3600" dirty="0" err="1" smtClean="0"/>
              <a:t>ran</a:t>
            </a:r>
            <a:r>
              <a:rPr lang="es-CL" sz="3600" dirty="0" smtClean="0"/>
              <a:t>, </a:t>
            </a:r>
            <a:r>
              <a:rPr lang="es-CL" sz="3600" b="1" u="sng" dirty="0" err="1" smtClean="0"/>
              <a:t>but</a:t>
            </a:r>
            <a:r>
              <a:rPr lang="es-CL" sz="3600" b="1" dirty="0" smtClean="0"/>
              <a:t> </a:t>
            </a:r>
            <a:r>
              <a:rPr lang="es-CL" sz="3600" dirty="0" smtClean="0"/>
              <a:t>he </a:t>
            </a:r>
            <a:r>
              <a:rPr lang="es-CL" sz="3600" dirty="0" err="1" smtClean="0"/>
              <a:t>arrived</a:t>
            </a:r>
            <a:r>
              <a:rPr lang="es-CL" sz="3600" dirty="0" smtClean="0"/>
              <a:t> late.</a:t>
            </a:r>
          </a:p>
          <a:p>
            <a:pPr>
              <a:buNone/>
            </a:pPr>
            <a:r>
              <a:rPr lang="es-CL" sz="3600" dirty="0" smtClean="0"/>
              <a:t>                   </a:t>
            </a:r>
            <a:r>
              <a:rPr lang="es-CL" sz="3600" dirty="0" err="1" smtClean="0"/>
              <a:t>She</a:t>
            </a:r>
            <a:r>
              <a:rPr lang="es-CL" sz="3600" dirty="0" smtClean="0"/>
              <a:t> </a:t>
            </a:r>
            <a:r>
              <a:rPr lang="es-CL" sz="3600" dirty="0" err="1" smtClean="0"/>
              <a:t>studied</a:t>
            </a:r>
            <a:r>
              <a:rPr lang="es-CL" sz="3600" dirty="0" smtClean="0"/>
              <a:t> </a:t>
            </a:r>
            <a:r>
              <a:rPr lang="es-CL" sz="3600" dirty="0" err="1" smtClean="0"/>
              <a:t>hard</a:t>
            </a:r>
            <a:r>
              <a:rPr lang="es-CL" sz="3600" dirty="0" smtClean="0"/>
              <a:t>, </a:t>
            </a:r>
            <a:r>
              <a:rPr lang="es-CL" sz="3600" dirty="0" err="1" smtClean="0"/>
              <a:t>but</a:t>
            </a:r>
            <a:r>
              <a:rPr lang="es-CL" sz="3600" dirty="0" smtClean="0"/>
              <a:t>  </a:t>
            </a:r>
            <a:r>
              <a:rPr lang="es-CL" sz="3600" dirty="0" err="1" smtClean="0"/>
              <a:t>couldn’t</a:t>
            </a:r>
            <a:r>
              <a:rPr lang="es-CL" sz="3600" dirty="0" smtClean="0"/>
              <a:t>   </a:t>
            </a:r>
          </a:p>
          <a:p>
            <a:pPr>
              <a:buNone/>
            </a:pPr>
            <a:r>
              <a:rPr lang="es-CL" sz="3600" dirty="0" smtClean="0"/>
              <a:t>                   score </a:t>
            </a:r>
            <a:r>
              <a:rPr lang="es-CL" sz="3600" dirty="0" err="1" smtClean="0"/>
              <a:t>well</a:t>
            </a:r>
            <a:r>
              <a:rPr lang="es-CL" sz="3600" dirty="0" smtClean="0"/>
              <a:t> in </a:t>
            </a:r>
            <a:r>
              <a:rPr lang="es-CL" sz="3600" dirty="0" err="1" smtClean="0"/>
              <a:t>the</a:t>
            </a:r>
            <a:r>
              <a:rPr lang="es-CL" sz="3600" dirty="0" smtClean="0"/>
              <a:t> test.</a:t>
            </a:r>
            <a:endParaRPr lang="es-C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42593" y="737320"/>
            <a:ext cx="8424936" cy="6120680"/>
          </a:xfrm>
        </p:spPr>
        <p:txBody>
          <a:bodyPr>
            <a:normAutofit fontScale="77500" lnSpcReduction="20000"/>
          </a:bodyPr>
          <a:lstStyle/>
          <a:p>
            <a:r>
              <a:rPr lang="es-CL" sz="3800" b="1" dirty="0" smtClean="0"/>
              <a:t>So ( por tanto / además ) : </a:t>
            </a:r>
            <a:r>
              <a:rPr lang="es-CL" sz="3800" dirty="0" err="1" smtClean="0"/>
              <a:t>We</a:t>
            </a:r>
            <a:r>
              <a:rPr lang="es-CL" sz="3800" dirty="0" smtClean="0"/>
              <a:t> use </a:t>
            </a:r>
            <a:r>
              <a:rPr lang="es-CL" sz="3800" b="1" u="sng" dirty="0" smtClean="0"/>
              <a:t>So</a:t>
            </a:r>
            <a:r>
              <a:rPr lang="es-CL" sz="3800" dirty="0" smtClean="0"/>
              <a:t> </a:t>
            </a:r>
            <a:r>
              <a:rPr lang="es-CL" sz="3800" dirty="0" err="1" smtClean="0"/>
              <a:t>when</a:t>
            </a:r>
            <a:r>
              <a:rPr lang="es-CL" sz="3800" dirty="0" smtClean="0"/>
              <a:t> </a:t>
            </a:r>
            <a:r>
              <a:rPr lang="es-CL" sz="3800" dirty="0" err="1" smtClean="0"/>
              <a:t>we</a:t>
            </a:r>
            <a:r>
              <a:rPr lang="es-CL" sz="3800" dirty="0" smtClean="0"/>
              <a:t> </a:t>
            </a:r>
            <a:r>
              <a:rPr lang="es-CL" sz="3800" dirty="0" err="1" smtClean="0"/>
              <a:t>want</a:t>
            </a:r>
            <a:r>
              <a:rPr lang="es-CL" sz="3800" dirty="0" smtClean="0"/>
              <a:t> </a:t>
            </a:r>
            <a:r>
              <a:rPr lang="es-CL" sz="3800" dirty="0" err="1" smtClean="0"/>
              <a:t>to</a:t>
            </a:r>
            <a:r>
              <a:rPr lang="es-CL" sz="3800" dirty="0" smtClean="0"/>
              <a:t> introduce a </a:t>
            </a:r>
            <a:r>
              <a:rPr lang="es-CL" sz="3800" dirty="0" err="1" smtClean="0"/>
              <a:t>conclusion</a:t>
            </a:r>
            <a:r>
              <a:rPr lang="es-CL" sz="3800" dirty="0" smtClean="0"/>
              <a:t>.</a:t>
            </a:r>
          </a:p>
          <a:p>
            <a:pPr>
              <a:buNone/>
            </a:pPr>
            <a:r>
              <a:rPr lang="es-CL" sz="3800" dirty="0" smtClean="0"/>
              <a:t> </a:t>
            </a:r>
            <a:r>
              <a:rPr lang="es-CL" sz="3800" dirty="0" err="1" smtClean="0"/>
              <a:t>Examples</a:t>
            </a:r>
            <a:r>
              <a:rPr lang="es-CL" sz="3800" dirty="0" smtClean="0"/>
              <a:t>: He </a:t>
            </a:r>
            <a:r>
              <a:rPr lang="es-CL" sz="3800" dirty="0" err="1" smtClean="0"/>
              <a:t>made</a:t>
            </a:r>
            <a:r>
              <a:rPr lang="es-CL" sz="3800" dirty="0" smtClean="0"/>
              <a:t> a </a:t>
            </a:r>
            <a:r>
              <a:rPr lang="es-CL" sz="3800" dirty="0" err="1" smtClean="0"/>
              <a:t>lot</a:t>
            </a:r>
            <a:r>
              <a:rPr lang="es-CL" sz="3800" dirty="0" smtClean="0"/>
              <a:t> of </a:t>
            </a:r>
            <a:r>
              <a:rPr lang="es-CL" sz="3800" dirty="0" err="1" smtClean="0"/>
              <a:t>mistakes,</a:t>
            </a:r>
            <a:r>
              <a:rPr lang="es-CL" sz="3800" b="1" dirty="0" err="1" smtClean="0"/>
              <a:t>so</a:t>
            </a:r>
            <a:r>
              <a:rPr lang="es-CL" sz="3800" dirty="0" smtClean="0"/>
              <a:t> he  </a:t>
            </a:r>
          </a:p>
          <a:p>
            <a:pPr>
              <a:buNone/>
            </a:pPr>
            <a:r>
              <a:rPr lang="es-CL" sz="3800" dirty="0" smtClean="0"/>
              <a:t>                   </a:t>
            </a:r>
            <a:r>
              <a:rPr lang="es-CL" sz="3800" dirty="0" err="1" smtClean="0"/>
              <a:t>had</a:t>
            </a:r>
            <a:r>
              <a:rPr lang="es-CL" sz="3800" dirty="0" smtClean="0"/>
              <a:t> </a:t>
            </a:r>
            <a:r>
              <a:rPr lang="es-CL" sz="3800" dirty="0" err="1" smtClean="0"/>
              <a:t>to</a:t>
            </a:r>
            <a:r>
              <a:rPr lang="es-CL" sz="3800" dirty="0" smtClean="0"/>
              <a:t> do </a:t>
            </a:r>
            <a:r>
              <a:rPr lang="es-CL" sz="3800" dirty="0" err="1" smtClean="0"/>
              <a:t>the</a:t>
            </a:r>
            <a:r>
              <a:rPr lang="es-CL" sz="3800" dirty="0" smtClean="0"/>
              <a:t> </a:t>
            </a:r>
            <a:r>
              <a:rPr lang="es-CL" sz="3800" dirty="0" err="1" smtClean="0"/>
              <a:t>assignment</a:t>
            </a:r>
            <a:r>
              <a:rPr lang="es-CL" sz="3800" dirty="0" smtClean="0"/>
              <a:t> </a:t>
            </a:r>
            <a:r>
              <a:rPr lang="es-CL" sz="3800" dirty="0" err="1" smtClean="0"/>
              <a:t>again</a:t>
            </a:r>
            <a:r>
              <a:rPr lang="es-CL" sz="3800" dirty="0" smtClean="0"/>
              <a:t>.</a:t>
            </a:r>
          </a:p>
          <a:p>
            <a:r>
              <a:rPr lang="es-CL" sz="3800" dirty="0" smtClean="0"/>
              <a:t> </a:t>
            </a:r>
            <a:r>
              <a:rPr lang="es-CL" sz="3800" b="1" dirty="0" err="1" smtClean="0"/>
              <a:t>Because</a:t>
            </a:r>
            <a:r>
              <a:rPr lang="es-CL" sz="3800" b="1" dirty="0" smtClean="0"/>
              <a:t> ( porque) : </a:t>
            </a:r>
            <a:r>
              <a:rPr lang="es-CL" sz="3800" dirty="0" err="1" smtClean="0"/>
              <a:t>We</a:t>
            </a:r>
            <a:r>
              <a:rPr lang="es-CL" sz="3800" dirty="0" smtClean="0"/>
              <a:t> use </a:t>
            </a:r>
            <a:r>
              <a:rPr lang="es-CL" sz="3800" dirty="0" err="1" smtClean="0"/>
              <a:t>because</a:t>
            </a:r>
            <a:r>
              <a:rPr lang="es-CL" sz="3800" dirty="0" smtClean="0"/>
              <a:t> </a:t>
            </a:r>
            <a:r>
              <a:rPr lang="es-CL" sz="3800" dirty="0" err="1" smtClean="0"/>
              <a:t>when</a:t>
            </a:r>
            <a:r>
              <a:rPr lang="es-CL" sz="3800" dirty="0" smtClean="0"/>
              <a:t> </a:t>
            </a:r>
            <a:r>
              <a:rPr lang="es-CL" sz="3800" dirty="0" err="1" smtClean="0"/>
              <a:t>we</a:t>
            </a:r>
            <a:r>
              <a:rPr lang="es-CL" sz="3800" dirty="0" smtClean="0"/>
              <a:t> </a:t>
            </a:r>
            <a:r>
              <a:rPr lang="es-CL" sz="3800" dirty="0" err="1" smtClean="0"/>
              <a:t>want</a:t>
            </a:r>
            <a:r>
              <a:rPr lang="es-CL" sz="3800" dirty="0" smtClean="0"/>
              <a:t> </a:t>
            </a:r>
            <a:r>
              <a:rPr lang="es-CL" sz="3800" dirty="0" err="1" smtClean="0"/>
              <a:t>to</a:t>
            </a:r>
            <a:r>
              <a:rPr lang="es-CL" sz="3800" dirty="0" smtClean="0"/>
              <a:t> show a cause </a:t>
            </a:r>
            <a:r>
              <a:rPr lang="es-CL" sz="3800" dirty="0" err="1" smtClean="0"/>
              <a:t>or</a:t>
            </a:r>
            <a:r>
              <a:rPr lang="es-CL" sz="3800" dirty="0" smtClean="0"/>
              <a:t> </a:t>
            </a:r>
            <a:r>
              <a:rPr lang="es-CL" sz="3800" dirty="0" err="1" smtClean="0"/>
              <a:t>reason</a:t>
            </a:r>
            <a:r>
              <a:rPr lang="es-CL" sz="3800" dirty="0" smtClean="0"/>
              <a:t>.</a:t>
            </a:r>
          </a:p>
          <a:p>
            <a:pPr>
              <a:buNone/>
            </a:pPr>
            <a:r>
              <a:rPr lang="es-CL" sz="3800" dirty="0" err="1" smtClean="0"/>
              <a:t>Examples</a:t>
            </a:r>
            <a:r>
              <a:rPr lang="es-CL" sz="3800" dirty="0" smtClean="0"/>
              <a:t>: </a:t>
            </a:r>
            <a:r>
              <a:rPr lang="es-CL" sz="3800" dirty="0" err="1" smtClean="0"/>
              <a:t>She</a:t>
            </a:r>
            <a:r>
              <a:rPr lang="es-CL" sz="3800" dirty="0" smtClean="0"/>
              <a:t> </a:t>
            </a:r>
            <a:r>
              <a:rPr lang="es-CL" sz="3800" dirty="0" err="1" smtClean="0"/>
              <a:t>decided</a:t>
            </a:r>
            <a:r>
              <a:rPr lang="es-CL" sz="3800" dirty="0" smtClean="0"/>
              <a:t>  </a:t>
            </a:r>
            <a:r>
              <a:rPr lang="es-CL" sz="3800" dirty="0" err="1" smtClean="0"/>
              <a:t>to</a:t>
            </a:r>
            <a:r>
              <a:rPr lang="es-CL" sz="3800" dirty="0" smtClean="0"/>
              <a:t> </a:t>
            </a:r>
            <a:r>
              <a:rPr lang="es-CL" sz="3800" dirty="0" err="1" smtClean="0"/>
              <a:t>take</a:t>
            </a:r>
            <a:r>
              <a:rPr lang="es-CL" sz="3800" dirty="0" smtClean="0"/>
              <a:t> </a:t>
            </a:r>
            <a:r>
              <a:rPr lang="es-CL" sz="3800" dirty="0" err="1" smtClean="0"/>
              <a:t>psychology</a:t>
            </a:r>
            <a:r>
              <a:rPr lang="es-CL" sz="3800" dirty="0" smtClean="0"/>
              <a:t>  </a:t>
            </a:r>
          </a:p>
          <a:p>
            <a:pPr>
              <a:buNone/>
            </a:pPr>
            <a:r>
              <a:rPr lang="es-CL" sz="3800" dirty="0" smtClean="0"/>
              <a:t>                  </a:t>
            </a:r>
            <a:r>
              <a:rPr lang="es-CL" sz="3800" b="1" dirty="0" err="1" smtClean="0"/>
              <a:t>because</a:t>
            </a:r>
            <a:r>
              <a:rPr lang="es-CL" sz="3800" dirty="0" smtClean="0"/>
              <a:t> </a:t>
            </a:r>
            <a:r>
              <a:rPr lang="es-CL" sz="3800" dirty="0" err="1" smtClean="0"/>
              <a:t>she</a:t>
            </a:r>
            <a:r>
              <a:rPr lang="es-CL" sz="3800" dirty="0" smtClean="0"/>
              <a:t> </a:t>
            </a:r>
            <a:r>
              <a:rPr lang="es-CL" sz="3800" dirty="0" err="1" smtClean="0"/>
              <a:t>was</a:t>
            </a:r>
            <a:r>
              <a:rPr lang="es-CL" sz="3800" dirty="0" smtClean="0"/>
              <a:t> </a:t>
            </a:r>
            <a:r>
              <a:rPr lang="es-CL" sz="3800" dirty="0" err="1" smtClean="0"/>
              <a:t>curious</a:t>
            </a:r>
            <a:r>
              <a:rPr lang="es-CL" sz="3800" dirty="0" smtClean="0"/>
              <a:t> </a:t>
            </a:r>
            <a:r>
              <a:rPr lang="es-CL" sz="3800" dirty="0" err="1" smtClean="0"/>
              <a:t>about</a:t>
            </a:r>
            <a:r>
              <a:rPr lang="es-CL" sz="3800" dirty="0" smtClean="0"/>
              <a:t>   </a:t>
            </a:r>
          </a:p>
          <a:p>
            <a:pPr>
              <a:buNone/>
            </a:pPr>
            <a:r>
              <a:rPr lang="es-CL" sz="3800" dirty="0" smtClean="0"/>
              <a:t>                  </a:t>
            </a:r>
            <a:r>
              <a:rPr lang="es-CL" sz="3800" dirty="0" err="1" smtClean="0"/>
              <a:t>human</a:t>
            </a:r>
            <a:r>
              <a:rPr lang="es-CL" sz="3800" dirty="0" smtClean="0"/>
              <a:t> </a:t>
            </a:r>
            <a:r>
              <a:rPr lang="es-CL" sz="3800" dirty="0" err="1" smtClean="0"/>
              <a:t>behaviour</a:t>
            </a:r>
            <a:r>
              <a:rPr lang="es-CL" sz="3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C" sz="4000" b="1" dirty="0" smtClean="0"/>
              <a:t>HOMEWORK</a:t>
            </a:r>
            <a:endParaRPr lang="es-EC" sz="4000" b="1" dirty="0"/>
          </a:p>
        </p:txBody>
      </p:sp>
    </p:spTree>
    <p:extLst>
      <p:ext uri="{BB962C8B-B14F-4D97-AF65-F5344CB8AC3E}">
        <p14:creationId xmlns:p14="http://schemas.microsoft.com/office/powerpoint/2010/main" val="3262159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052736"/>
          </a:xfrm>
        </p:spPr>
        <p:txBody>
          <a:bodyPr>
            <a:normAutofit/>
          </a:bodyPr>
          <a:lstStyle/>
          <a:p>
            <a:pPr algn="ctr"/>
            <a:r>
              <a:rPr lang="es-CL" sz="4800" dirty="0" err="1" smtClean="0"/>
              <a:t>Exercises</a:t>
            </a:r>
            <a:endParaRPr lang="es-CL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24744"/>
            <a:ext cx="8352928" cy="532859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CL" sz="3500" b="1" dirty="0" smtClean="0"/>
              <a:t>I.- </a:t>
            </a:r>
            <a:r>
              <a:rPr lang="es-CL" sz="3500" b="1" dirty="0" err="1" smtClean="0"/>
              <a:t>Choose</a:t>
            </a:r>
            <a:r>
              <a:rPr lang="es-CL" sz="3500" b="1" dirty="0" smtClean="0"/>
              <a:t> </a:t>
            </a:r>
            <a:r>
              <a:rPr lang="es-CL" sz="3500" b="1" dirty="0" err="1" smtClean="0"/>
              <a:t>the</a:t>
            </a:r>
            <a:r>
              <a:rPr lang="es-CL" sz="3500" b="1" dirty="0" smtClean="0"/>
              <a:t> </a:t>
            </a:r>
            <a:r>
              <a:rPr lang="es-CL" sz="3500" b="1" dirty="0" err="1" smtClean="0"/>
              <a:t>appropiate</a:t>
            </a:r>
            <a:r>
              <a:rPr lang="es-CL" sz="3500" b="1" dirty="0" smtClean="0"/>
              <a:t> </a:t>
            </a:r>
            <a:r>
              <a:rPr lang="es-CL" sz="3500" b="1" dirty="0" err="1" smtClean="0"/>
              <a:t>connectors</a:t>
            </a:r>
            <a:r>
              <a:rPr lang="es-CL" sz="3500" b="1" dirty="0" smtClean="0"/>
              <a:t>.</a:t>
            </a:r>
          </a:p>
          <a:p>
            <a:pPr>
              <a:buNone/>
            </a:pPr>
            <a:r>
              <a:rPr lang="es-CL" sz="3500" b="1" dirty="0" smtClean="0"/>
              <a:t>           and /  so  / </a:t>
            </a:r>
            <a:r>
              <a:rPr lang="es-CL" sz="3500" b="1" dirty="0" err="1" smtClean="0"/>
              <a:t>because</a:t>
            </a:r>
            <a:r>
              <a:rPr lang="es-CL" sz="3500" b="1" dirty="0" smtClean="0"/>
              <a:t>  / </a:t>
            </a:r>
            <a:r>
              <a:rPr lang="es-CL" sz="3500" b="1" dirty="0" err="1" smtClean="0"/>
              <a:t>but</a:t>
            </a:r>
            <a:endParaRPr lang="es-CL" sz="3500" dirty="0" smtClean="0"/>
          </a:p>
          <a:p>
            <a:pPr>
              <a:buNone/>
            </a:pPr>
            <a:r>
              <a:rPr lang="es-CL" sz="3500" dirty="0" smtClean="0"/>
              <a:t>1.-  I </a:t>
            </a:r>
            <a:r>
              <a:rPr lang="es-CL" sz="3500" dirty="0" err="1" smtClean="0"/>
              <a:t>like</a:t>
            </a:r>
            <a:r>
              <a:rPr lang="es-CL" sz="3500" dirty="0" smtClean="0"/>
              <a:t> </a:t>
            </a:r>
            <a:r>
              <a:rPr lang="es-CL" sz="3500" dirty="0" err="1" smtClean="0"/>
              <a:t>sandwich</a:t>
            </a:r>
            <a:r>
              <a:rPr lang="es-CL" sz="3500" dirty="0" smtClean="0"/>
              <a:t> </a:t>
            </a:r>
            <a:r>
              <a:rPr lang="es-CL" sz="3500" dirty="0" smtClean="0"/>
              <a:t>__________ </a:t>
            </a:r>
            <a:r>
              <a:rPr lang="es-CL" sz="3500" dirty="0" smtClean="0"/>
              <a:t>I </a:t>
            </a:r>
            <a:r>
              <a:rPr lang="es-CL" sz="3500" dirty="0" err="1" smtClean="0"/>
              <a:t>don’t</a:t>
            </a:r>
            <a:r>
              <a:rPr lang="es-CL" sz="3500" dirty="0" smtClean="0"/>
              <a:t> </a:t>
            </a:r>
            <a:r>
              <a:rPr lang="es-CL" sz="3500" dirty="0" err="1" smtClean="0"/>
              <a:t>like</a:t>
            </a:r>
            <a:r>
              <a:rPr lang="es-CL" sz="3500" dirty="0" smtClean="0"/>
              <a:t> pizza</a:t>
            </a:r>
            <a:r>
              <a:rPr lang="es-CL" sz="3500" dirty="0" smtClean="0"/>
              <a:t>.</a:t>
            </a:r>
            <a:endParaRPr lang="es-CL" sz="3500" dirty="0" smtClean="0"/>
          </a:p>
          <a:p>
            <a:pPr>
              <a:buNone/>
            </a:pPr>
            <a:r>
              <a:rPr lang="es-CL" sz="3500" dirty="0" smtClean="0"/>
              <a:t>2.-   I </a:t>
            </a:r>
            <a:r>
              <a:rPr lang="es-CL" sz="3500" dirty="0" err="1" smtClean="0"/>
              <a:t>can’t</a:t>
            </a:r>
            <a:r>
              <a:rPr lang="es-CL" sz="3500" dirty="0" smtClean="0"/>
              <a:t> </a:t>
            </a:r>
            <a:r>
              <a:rPr lang="es-CL" sz="3500" dirty="0" err="1" smtClean="0"/>
              <a:t>swim</a:t>
            </a:r>
            <a:r>
              <a:rPr lang="es-CL" sz="3500" dirty="0" smtClean="0"/>
              <a:t> </a:t>
            </a:r>
            <a:r>
              <a:rPr lang="es-CL" sz="3500" dirty="0" smtClean="0"/>
              <a:t>__________________  </a:t>
            </a:r>
            <a:r>
              <a:rPr lang="es-CL" sz="3500" dirty="0" smtClean="0"/>
              <a:t>I can run.</a:t>
            </a:r>
          </a:p>
          <a:p>
            <a:pPr>
              <a:buNone/>
            </a:pPr>
            <a:r>
              <a:rPr lang="es-CL" sz="3500" dirty="0" smtClean="0"/>
              <a:t>3.-   My </a:t>
            </a:r>
            <a:r>
              <a:rPr lang="es-CL" sz="3500" dirty="0" err="1" smtClean="0"/>
              <a:t>name</a:t>
            </a:r>
            <a:r>
              <a:rPr lang="es-CL" sz="3500" dirty="0" smtClean="0"/>
              <a:t> </a:t>
            </a:r>
            <a:r>
              <a:rPr lang="es-CL" sz="3500" dirty="0" err="1" smtClean="0"/>
              <a:t>is</a:t>
            </a:r>
            <a:r>
              <a:rPr lang="es-CL" sz="3500" dirty="0" smtClean="0"/>
              <a:t> Andrea </a:t>
            </a:r>
            <a:r>
              <a:rPr lang="es-CL" sz="3500" dirty="0" smtClean="0"/>
              <a:t>______ </a:t>
            </a:r>
            <a:r>
              <a:rPr lang="es-CL" sz="3500" dirty="0" err="1" smtClean="0"/>
              <a:t>I´m</a:t>
            </a:r>
            <a:r>
              <a:rPr lang="es-CL" sz="3500" dirty="0" smtClean="0"/>
              <a:t> </a:t>
            </a:r>
            <a:r>
              <a:rPr lang="es-CL" sz="3500" dirty="0" err="1" smtClean="0"/>
              <a:t>your</a:t>
            </a:r>
            <a:r>
              <a:rPr lang="es-CL" sz="3500" dirty="0" smtClean="0"/>
              <a:t> new </a:t>
            </a:r>
          </a:p>
          <a:p>
            <a:pPr>
              <a:buNone/>
            </a:pPr>
            <a:r>
              <a:rPr lang="es-CL" sz="3500" dirty="0" smtClean="0"/>
              <a:t>       </a:t>
            </a:r>
            <a:r>
              <a:rPr lang="es-CL" sz="3500" dirty="0" err="1" smtClean="0"/>
              <a:t>classmate</a:t>
            </a:r>
            <a:r>
              <a:rPr lang="es-CL" sz="3500" dirty="0" smtClean="0"/>
              <a:t>.</a:t>
            </a:r>
          </a:p>
          <a:p>
            <a:pPr>
              <a:buNone/>
            </a:pPr>
            <a:r>
              <a:rPr lang="es-CL" sz="3500" dirty="0" smtClean="0"/>
              <a:t>4.-  </a:t>
            </a:r>
            <a:r>
              <a:rPr lang="es-CL" sz="3500" dirty="0" err="1" smtClean="0"/>
              <a:t>We</a:t>
            </a:r>
            <a:r>
              <a:rPr lang="es-CL" sz="3500" dirty="0" smtClean="0"/>
              <a:t> </a:t>
            </a:r>
            <a:r>
              <a:rPr lang="es-CL" sz="3500" dirty="0" err="1" smtClean="0"/>
              <a:t>didn’t</a:t>
            </a:r>
            <a:r>
              <a:rPr lang="es-CL" sz="3500" dirty="0" smtClean="0"/>
              <a:t> </a:t>
            </a:r>
            <a:r>
              <a:rPr lang="es-CL" sz="3500" dirty="0" err="1" smtClean="0"/>
              <a:t>go</a:t>
            </a:r>
            <a:r>
              <a:rPr lang="es-CL" sz="3500" dirty="0" smtClean="0"/>
              <a:t> to </a:t>
            </a:r>
            <a:r>
              <a:rPr lang="es-CL" sz="3500" dirty="0" err="1" smtClean="0"/>
              <a:t>the</a:t>
            </a:r>
            <a:r>
              <a:rPr lang="es-CL" sz="3500" dirty="0" smtClean="0"/>
              <a:t> </a:t>
            </a:r>
            <a:r>
              <a:rPr lang="es-CL" sz="3500" dirty="0" err="1" smtClean="0"/>
              <a:t>beach</a:t>
            </a:r>
            <a:r>
              <a:rPr lang="es-CL" sz="3500" dirty="0" smtClean="0"/>
              <a:t>  </a:t>
            </a:r>
            <a:r>
              <a:rPr lang="es-CL" sz="3500" dirty="0" err="1" smtClean="0"/>
              <a:t>yesterday</a:t>
            </a:r>
            <a:r>
              <a:rPr lang="es-CL" sz="3500" dirty="0" smtClean="0"/>
              <a:t> </a:t>
            </a:r>
            <a:r>
              <a:rPr lang="es-CL" sz="3500" dirty="0" smtClean="0"/>
              <a:t>_____   </a:t>
            </a:r>
            <a:endParaRPr lang="es-CL" sz="3500" dirty="0" smtClean="0"/>
          </a:p>
          <a:p>
            <a:pPr>
              <a:buNone/>
            </a:pPr>
            <a:r>
              <a:rPr lang="es-CL" sz="3500" dirty="0" smtClean="0"/>
              <a:t>       </a:t>
            </a:r>
            <a:r>
              <a:rPr lang="es-CL" sz="3500" dirty="0" err="1" smtClean="0"/>
              <a:t>It</a:t>
            </a:r>
            <a:r>
              <a:rPr lang="es-CL" sz="3500" dirty="0" smtClean="0"/>
              <a:t>   </a:t>
            </a:r>
            <a:r>
              <a:rPr lang="es-CL" sz="3500" dirty="0" err="1" smtClean="0"/>
              <a:t>was</a:t>
            </a:r>
            <a:r>
              <a:rPr lang="es-CL" sz="3500" dirty="0" smtClean="0"/>
              <a:t>  </a:t>
            </a:r>
            <a:r>
              <a:rPr lang="es-CL" sz="3500" dirty="0" err="1" smtClean="0"/>
              <a:t>raining</a:t>
            </a:r>
            <a:r>
              <a:rPr lang="es-CL" sz="3500" dirty="0" smtClean="0"/>
              <a:t>.</a:t>
            </a:r>
          </a:p>
          <a:p>
            <a:pPr>
              <a:buNone/>
            </a:pPr>
            <a:r>
              <a:rPr lang="es-CL" sz="3500" dirty="0" smtClean="0"/>
              <a:t>5.-  </a:t>
            </a:r>
            <a:r>
              <a:rPr lang="es-CL" sz="3500" dirty="0" err="1" smtClean="0"/>
              <a:t>We</a:t>
            </a:r>
            <a:r>
              <a:rPr lang="es-CL" sz="3500" dirty="0" smtClean="0"/>
              <a:t> </a:t>
            </a:r>
            <a:r>
              <a:rPr lang="es-CL" sz="3500" dirty="0" err="1" smtClean="0"/>
              <a:t>have</a:t>
            </a:r>
            <a:r>
              <a:rPr lang="es-CL" sz="3500" dirty="0" smtClean="0"/>
              <a:t> a test  </a:t>
            </a:r>
            <a:r>
              <a:rPr lang="es-CL" sz="3500" dirty="0" err="1" smtClean="0"/>
              <a:t>on</a:t>
            </a:r>
            <a:r>
              <a:rPr lang="es-CL" sz="3500" dirty="0" smtClean="0"/>
              <a:t> </a:t>
            </a:r>
            <a:r>
              <a:rPr lang="es-CL" sz="3500" dirty="0" err="1" smtClean="0"/>
              <a:t>Tuesday</a:t>
            </a:r>
            <a:r>
              <a:rPr lang="es-CL" sz="3500" dirty="0" smtClean="0"/>
              <a:t> </a:t>
            </a:r>
            <a:r>
              <a:rPr lang="es-CL" sz="3500" dirty="0" smtClean="0"/>
              <a:t>________ </a:t>
            </a:r>
            <a:r>
              <a:rPr lang="es-CL" sz="3500" dirty="0" err="1" smtClean="0"/>
              <a:t>I’ll</a:t>
            </a:r>
            <a:r>
              <a:rPr lang="es-CL" sz="3500" dirty="0" smtClean="0"/>
              <a:t> </a:t>
            </a:r>
            <a:r>
              <a:rPr lang="es-CL" sz="3500" dirty="0" err="1" smtClean="0"/>
              <a:t>have</a:t>
            </a:r>
            <a:r>
              <a:rPr lang="es-CL" sz="3500" dirty="0" smtClean="0"/>
              <a:t>  to  </a:t>
            </a:r>
          </a:p>
          <a:p>
            <a:pPr>
              <a:buNone/>
            </a:pPr>
            <a:r>
              <a:rPr lang="es-CL" sz="3500" dirty="0" smtClean="0"/>
              <a:t>       </a:t>
            </a:r>
            <a:r>
              <a:rPr lang="es-CL" sz="3500" dirty="0" err="1" smtClean="0"/>
              <a:t>study</a:t>
            </a:r>
            <a:r>
              <a:rPr lang="es-CL" sz="3500" dirty="0" smtClean="0"/>
              <a:t>  </a:t>
            </a:r>
            <a:r>
              <a:rPr lang="es-CL" sz="3500" dirty="0" err="1" smtClean="0"/>
              <a:t>this</a:t>
            </a:r>
            <a:r>
              <a:rPr lang="es-CL" sz="3500" dirty="0" smtClean="0"/>
              <a:t> </a:t>
            </a:r>
            <a:r>
              <a:rPr lang="es-CL" sz="3500" dirty="0" err="1" smtClean="0"/>
              <a:t>weekend</a:t>
            </a:r>
            <a:r>
              <a:rPr lang="es-CL" sz="33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15536013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328</TotalTime>
  <Words>258</Words>
  <Application>Microsoft Office PowerPoint</Application>
  <PresentationFormat>Presentación en pantalla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Verdana</vt:lpstr>
      <vt:lpstr>Wingdings 3</vt:lpstr>
      <vt:lpstr>Espiral</vt:lpstr>
      <vt:lpstr>CONNECTORS</vt:lpstr>
      <vt:lpstr>CONNECTORS </vt:lpstr>
      <vt:lpstr>There are some commons connectors They are:</vt:lpstr>
      <vt:lpstr>Presentación de PowerPoint</vt:lpstr>
      <vt:lpstr>Presentación de PowerPoint</vt:lpstr>
      <vt:lpstr>Presentación de PowerPoint</vt:lpstr>
      <vt:lpstr>Exercises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CONNECTORS</dc:title>
  <dc:creator>Eugenia</dc:creator>
  <cp:lastModifiedBy>hp</cp:lastModifiedBy>
  <cp:revision>10</cp:revision>
  <dcterms:created xsi:type="dcterms:W3CDTF">2014-03-27T02:14:01Z</dcterms:created>
  <dcterms:modified xsi:type="dcterms:W3CDTF">2020-12-07T17:57:14Z</dcterms:modified>
</cp:coreProperties>
</file>