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3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8138B7B-0685-465F-A26D-0416E80530D9}" type="datetimeFigureOut">
              <a:rPr lang="en-US" smtClean="0"/>
              <a:t>12/7/2020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71105D8-AF5C-423A-8B9E-00EA25871207}" type="slidenum">
              <a:rPr lang="en-US" smtClean="0"/>
              <a:t>‹Nº›</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38B7B-0685-465F-A26D-0416E80530D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105D8-AF5C-423A-8B9E-00EA25871207}"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38B7B-0685-465F-A26D-0416E80530D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105D8-AF5C-423A-8B9E-00EA25871207}"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138B7B-0685-465F-A26D-0416E80530D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105D8-AF5C-423A-8B9E-00EA25871207}"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38B7B-0685-465F-A26D-0416E80530D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105D8-AF5C-423A-8B9E-00EA25871207}"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8138B7B-0685-465F-A26D-0416E80530D9}"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105D8-AF5C-423A-8B9E-00EA25871207}" type="slidenum">
              <a:rPr lang="en-US" smtClean="0"/>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38B7B-0685-465F-A26D-0416E80530D9}"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105D8-AF5C-423A-8B9E-00EA25871207}"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38B7B-0685-465F-A26D-0416E80530D9}"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105D8-AF5C-423A-8B9E-00EA25871207}"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38B7B-0685-465F-A26D-0416E80530D9}"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105D8-AF5C-423A-8B9E-00EA25871207}"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8138B7B-0685-465F-A26D-0416E80530D9}" type="datetimeFigureOut">
              <a:rPr lang="en-US" smtClean="0"/>
              <a:t>12/7/2020</a:t>
            </a:fld>
            <a:endParaRPr lang="en-US"/>
          </a:p>
        </p:txBody>
      </p:sp>
      <p:sp>
        <p:nvSpPr>
          <p:cNvPr id="7" name="Slide Number Placeholder 6"/>
          <p:cNvSpPr>
            <a:spLocks noGrp="1"/>
          </p:cNvSpPr>
          <p:nvPr>
            <p:ph type="sldNum" sz="quarter" idx="12"/>
          </p:nvPr>
        </p:nvSpPr>
        <p:spPr/>
        <p:txBody>
          <a:bodyPr/>
          <a:lstStyle/>
          <a:p>
            <a:fld id="{F71105D8-AF5C-423A-8B9E-00EA25871207}" type="slidenum">
              <a:rPr lang="en-US" smtClean="0"/>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38B7B-0685-465F-A26D-0416E80530D9}" type="datetimeFigureOut">
              <a:rPr lang="en-US" smtClean="0"/>
              <a:t>12/7/2020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71105D8-AF5C-423A-8B9E-00EA25871207}"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8138B7B-0685-465F-A26D-0416E80530D9}" type="datetimeFigureOut">
              <a:rPr lang="en-US" smtClean="0"/>
              <a:t>12/7/2020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71105D8-AF5C-423A-8B9E-00EA25871207}"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ejemplos.co/20-ejemplos-de-second-conditional-en-ingles/#ixzz6fwvyq7yJ" TargetMode="External"/><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SECOND CONDITIONAL</a:t>
            </a:r>
            <a:endParaRPr lang="en-US" dirty="0"/>
          </a:p>
        </p:txBody>
      </p:sp>
      <p:sp>
        <p:nvSpPr>
          <p:cNvPr id="3" name="Subtitle 2"/>
          <p:cNvSpPr>
            <a:spLocks noGrp="1"/>
          </p:cNvSpPr>
          <p:nvPr>
            <p:ph type="subTitle" idx="1"/>
          </p:nvPr>
        </p:nvSpPr>
        <p:spPr/>
        <p:txBody>
          <a:bodyPr>
            <a:noAutofit/>
          </a:bodyPr>
          <a:lstStyle/>
          <a:p>
            <a:r>
              <a:rPr lang="en-US" sz="2400" b="1" dirty="0" smtClean="0"/>
              <a:t>UNREAL FACTS</a:t>
            </a:r>
          </a:p>
          <a:p>
            <a:r>
              <a:rPr lang="en-US" sz="2400" b="1" dirty="0" smtClean="0"/>
              <a:t>WISHES</a:t>
            </a:r>
          </a:p>
          <a:p>
            <a:r>
              <a:rPr lang="en-US" sz="2400" b="1" dirty="0" smtClean="0"/>
              <a:t>EXPECTATIONS</a:t>
            </a:r>
            <a:endParaRPr lang="en-US" sz="2400" b="1" dirty="0"/>
          </a:p>
        </p:txBody>
      </p:sp>
      <p:pic>
        <p:nvPicPr>
          <p:cNvPr id="5" name="SECOND CONDITIONAL RECORDS.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95888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IRST SLIDE.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2387600" y="3127375"/>
            <a:ext cx="609600" cy="609600"/>
          </a:xfrm>
        </p:spPr>
      </p:pic>
      <p:sp>
        <p:nvSpPr>
          <p:cNvPr id="3" name="Title 2"/>
          <p:cNvSpPr>
            <a:spLocks noGrp="1"/>
          </p:cNvSpPr>
          <p:nvPr>
            <p:ph type="title"/>
          </p:nvPr>
        </p:nvSpPr>
        <p:spPr>
          <a:xfrm>
            <a:off x="4762603" y="980728"/>
            <a:ext cx="3304572" cy="1463153"/>
          </a:xfrm>
        </p:spPr>
        <p:txBody>
          <a:bodyPr/>
          <a:lstStyle/>
          <a:p>
            <a:r>
              <a:rPr lang="en-US" dirty="0" smtClean="0"/>
              <a:t>IF I WERE YOU….</a:t>
            </a:r>
            <a:endParaRPr lang="en-US" dirty="0"/>
          </a:p>
        </p:txBody>
      </p:sp>
      <p:sp>
        <p:nvSpPr>
          <p:cNvPr id="4" name="Text Placeholder 3"/>
          <p:cNvSpPr>
            <a:spLocks noGrp="1"/>
          </p:cNvSpPr>
          <p:nvPr>
            <p:ph type="body" sz="half" idx="2"/>
          </p:nvPr>
        </p:nvSpPr>
        <p:spPr>
          <a:xfrm>
            <a:off x="4716016" y="4365104"/>
            <a:ext cx="3298784" cy="1517904"/>
          </a:xfrm>
        </p:spPr>
        <p:txBody>
          <a:bodyPr>
            <a:normAutofit/>
          </a:bodyPr>
          <a:lstStyle/>
          <a:p>
            <a:r>
              <a:rPr lang="en-US" sz="1800" b="1" dirty="0" smtClean="0"/>
              <a:t>I </a:t>
            </a:r>
            <a:r>
              <a:rPr lang="en-US" sz="1800" b="1" dirty="0" smtClean="0">
                <a:solidFill>
                  <a:srgbClr val="FF0000"/>
                </a:solidFill>
              </a:rPr>
              <a:t>WOULD</a:t>
            </a:r>
            <a:r>
              <a:rPr lang="en-US" sz="1800" b="1" dirty="0" smtClean="0"/>
              <a:t> </a:t>
            </a:r>
            <a:r>
              <a:rPr lang="en-US" sz="1800" b="1" dirty="0" smtClean="0">
                <a:solidFill>
                  <a:schemeClr val="accent1">
                    <a:lumMod val="75000"/>
                  </a:schemeClr>
                </a:solidFill>
              </a:rPr>
              <a:t>EAT</a:t>
            </a:r>
            <a:r>
              <a:rPr lang="en-US" sz="1800" b="1" dirty="0" smtClean="0"/>
              <a:t> HEALTHY FOOD SUCH AS FRUITS, VEGETABLES AND NUTS</a:t>
            </a:r>
            <a:endParaRPr lang="en-US" sz="18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060848"/>
            <a:ext cx="284069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2446852"/>
            <a:ext cx="2088232" cy="148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FIRST SLIDE.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64188" y="980728"/>
            <a:ext cx="609600" cy="609600"/>
          </a:xfrm>
          <a:prstGeom prst="rect">
            <a:avLst/>
          </a:prstGeom>
        </p:spPr>
      </p:pic>
    </p:spTree>
    <p:extLst>
      <p:ext uri="{BB962C8B-B14F-4D97-AF65-F5344CB8AC3E}">
        <p14:creationId xmlns:p14="http://schemas.microsoft.com/office/powerpoint/2010/main" val="1006445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4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241"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COND SLIDE.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2387600" y="3127375"/>
            <a:ext cx="609600" cy="609600"/>
          </a:xfrm>
        </p:spPr>
      </p:pic>
      <p:sp>
        <p:nvSpPr>
          <p:cNvPr id="3" name="Title 2"/>
          <p:cNvSpPr>
            <a:spLocks noGrp="1"/>
          </p:cNvSpPr>
          <p:nvPr>
            <p:ph type="title"/>
          </p:nvPr>
        </p:nvSpPr>
        <p:spPr/>
        <p:txBody>
          <a:bodyPr/>
          <a:lstStyle/>
          <a:p>
            <a:r>
              <a:rPr lang="en-US" dirty="0" smtClean="0"/>
              <a:t>IF I HAD MONEY…</a:t>
            </a:r>
            <a:endParaRPr lang="en-US" dirty="0"/>
          </a:p>
        </p:txBody>
      </p:sp>
      <p:sp>
        <p:nvSpPr>
          <p:cNvPr id="4" name="Text Placeholder 3"/>
          <p:cNvSpPr>
            <a:spLocks noGrp="1"/>
          </p:cNvSpPr>
          <p:nvPr>
            <p:ph type="body" sz="half" idx="2"/>
          </p:nvPr>
        </p:nvSpPr>
        <p:spPr>
          <a:xfrm>
            <a:off x="4736592" y="4136994"/>
            <a:ext cx="3723840" cy="1740278"/>
          </a:xfrm>
        </p:spPr>
        <p:txBody>
          <a:bodyPr/>
          <a:lstStyle/>
          <a:p>
            <a:endParaRPr lang="en-US" dirty="0" smtClean="0"/>
          </a:p>
          <a:p>
            <a:r>
              <a:rPr lang="en-US" sz="2000" b="1" dirty="0" smtClean="0"/>
              <a:t>I WOULDN’T WORK ANYMORE IN MY LIFE.</a:t>
            </a:r>
            <a:endParaRPr lang="en-US" sz="2000"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340768"/>
            <a:ext cx="276782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SECOND SLIDE.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12160" y="1844824"/>
            <a:ext cx="609600" cy="609600"/>
          </a:xfrm>
          <a:prstGeom prst="rect">
            <a:avLst/>
          </a:prstGeom>
        </p:spPr>
      </p:pic>
    </p:spTree>
    <p:extLst>
      <p:ext uri="{BB962C8B-B14F-4D97-AF65-F5344CB8AC3E}">
        <p14:creationId xmlns:p14="http://schemas.microsoft.com/office/powerpoint/2010/main" val="3799059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6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266"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IRD SLIDE.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2387600" y="3127375"/>
            <a:ext cx="609600" cy="609600"/>
          </a:xfrm>
        </p:spPr>
      </p:pic>
      <p:sp>
        <p:nvSpPr>
          <p:cNvPr id="3" name="Title 2"/>
          <p:cNvSpPr>
            <a:spLocks noGrp="1"/>
          </p:cNvSpPr>
          <p:nvPr>
            <p:ph type="title"/>
          </p:nvPr>
        </p:nvSpPr>
        <p:spPr/>
        <p:txBody>
          <a:bodyPr/>
          <a:lstStyle/>
          <a:p>
            <a:r>
              <a:rPr lang="en-US" dirty="0" smtClean="0"/>
              <a:t>IF SHE WERE MY GIRLFRIEND…</a:t>
            </a:r>
            <a:endParaRPr lang="en-US" dirty="0"/>
          </a:p>
        </p:txBody>
      </p:sp>
      <p:sp>
        <p:nvSpPr>
          <p:cNvPr id="4" name="Text Placeholder 3"/>
          <p:cNvSpPr>
            <a:spLocks noGrp="1"/>
          </p:cNvSpPr>
          <p:nvPr>
            <p:ph type="body" sz="half" idx="2"/>
          </p:nvPr>
        </p:nvSpPr>
        <p:spPr/>
        <p:txBody>
          <a:bodyPr/>
          <a:lstStyle/>
          <a:p>
            <a:endParaRPr lang="en-US" dirty="0" smtClean="0"/>
          </a:p>
          <a:p>
            <a:endParaRPr lang="en-US" dirty="0"/>
          </a:p>
          <a:p>
            <a:r>
              <a:rPr lang="en-US" dirty="0" smtClean="0"/>
              <a:t>I WOULD BE HAPPY….</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916832"/>
            <a:ext cx="324036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THIRD SLIDE.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40152" y="1379078"/>
            <a:ext cx="609600" cy="609600"/>
          </a:xfrm>
          <a:prstGeom prst="rect">
            <a:avLst/>
          </a:prstGeom>
        </p:spPr>
      </p:pic>
    </p:spTree>
    <p:extLst>
      <p:ext uri="{BB962C8B-B14F-4D97-AF65-F5344CB8AC3E}">
        <p14:creationId xmlns:p14="http://schemas.microsoft.com/office/powerpoint/2010/main" val="2337783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4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48"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FOURTH SLIDE.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2387600" y="3127375"/>
            <a:ext cx="609600" cy="609600"/>
          </a:xfrm>
        </p:spPr>
      </p:pic>
      <p:sp>
        <p:nvSpPr>
          <p:cNvPr id="3" name="Title 2"/>
          <p:cNvSpPr>
            <a:spLocks noGrp="1"/>
          </p:cNvSpPr>
          <p:nvPr>
            <p:ph type="title"/>
          </p:nvPr>
        </p:nvSpPr>
        <p:spPr/>
        <p:txBody>
          <a:bodyPr/>
          <a:lstStyle/>
          <a:p>
            <a:r>
              <a:rPr lang="en-US" dirty="0" smtClean="0"/>
              <a:t>IF JUSTIN BIEBER CAME TO BARRANQUILLA…</a:t>
            </a:r>
            <a:endParaRPr lang="en-US" dirty="0"/>
          </a:p>
        </p:txBody>
      </p:sp>
      <p:sp>
        <p:nvSpPr>
          <p:cNvPr id="4" name="Text Placeholder 3"/>
          <p:cNvSpPr>
            <a:spLocks noGrp="1"/>
          </p:cNvSpPr>
          <p:nvPr>
            <p:ph type="body" sz="half" idx="2"/>
          </p:nvPr>
        </p:nvSpPr>
        <p:spPr/>
        <p:txBody>
          <a:bodyPr/>
          <a:lstStyle/>
          <a:p>
            <a:endParaRPr lang="en-US" dirty="0" smtClean="0"/>
          </a:p>
          <a:p>
            <a:endParaRPr lang="en-US" dirty="0"/>
          </a:p>
          <a:p>
            <a:r>
              <a:rPr lang="en-US" dirty="0" smtClean="0"/>
              <a:t>I WOULD GO TO HIS CONCERT..</a:t>
            </a: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988" y="1844824"/>
            <a:ext cx="267411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FOURTH SLIDE.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84168" y="1340768"/>
            <a:ext cx="609600" cy="609600"/>
          </a:xfrm>
          <a:prstGeom prst="rect">
            <a:avLst/>
          </a:prstGeom>
        </p:spPr>
      </p:pic>
    </p:spTree>
    <p:extLst>
      <p:ext uri="{BB962C8B-B14F-4D97-AF65-F5344CB8AC3E}">
        <p14:creationId xmlns:p14="http://schemas.microsoft.com/office/powerpoint/2010/main" val="2334784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1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113"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accent1">
                    <a:lumMod val="75000"/>
                  </a:schemeClr>
                </a:solidFill>
              </a:rPr>
              <a:t>SECOND CONDITIONAL STRUCTURE</a:t>
            </a:r>
            <a:endParaRPr lang="en-US" sz="3200" b="1" dirty="0">
              <a:solidFill>
                <a:schemeClr val="accent1">
                  <a:lumMod val="75000"/>
                </a:schemeClr>
              </a:solidFill>
            </a:endParaRPr>
          </a:p>
        </p:txBody>
      </p:sp>
      <p:sp>
        <p:nvSpPr>
          <p:cNvPr id="3" name="Text Placeholder 2"/>
          <p:cNvSpPr>
            <a:spLocks noGrp="1"/>
          </p:cNvSpPr>
          <p:nvPr>
            <p:ph type="body" idx="1"/>
          </p:nvPr>
        </p:nvSpPr>
        <p:spPr>
          <a:xfrm>
            <a:off x="1043608" y="2852936"/>
            <a:ext cx="3600400" cy="639762"/>
          </a:xfrm>
        </p:spPr>
        <p:txBody>
          <a:bodyPr>
            <a:normAutofit fontScale="92500"/>
          </a:bodyPr>
          <a:lstStyle/>
          <a:p>
            <a:r>
              <a:rPr lang="en-US" dirty="0" smtClean="0"/>
              <a:t>IF  +  SIMPLE PAST VERBS</a:t>
            </a:r>
            <a:endParaRPr lang="en-US" dirty="0"/>
          </a:p>
        </p:txBody>
      </p:sp>
      <p:sp>
        <p:nvSpPr>
          <p:cNvPr id="5" name="Text Placeholder 4"/>
          <p:cNvSpPr>
            <a:spLocks noGrp="1"/>
          </p:cNvSpPr>
          <p:nvPr>
            <p:ph type="body" sz="quarter" idx="3"/>
          </p:nvPr>
        </p:nvSpPr>
        <p:spPr>
          <a:xfrm>
            <a:off x="4644008" y="2780928"/>
            <a:ext cx="3600400" cy="639762"/>
          </a:xfrm>
        </p:spPr>
        <p:txBody>
          <a:bodyPr>
            <a:normAutofit/>
          </a:bodyPr>
          <a:lstStyle/>
          <a:p>
            <a:r>
              <a:rPr lang="en-US" sz="2000" dirty="0" smtClean="0"/>
              <a:t>WOULD  + VERB</a:t>
            </a:r>
            <a:endParaRPr lang="en-US" sz="2000" dirty="0"/>
          </a:p>
        </p:txBody>
      </p:sp>
      <p:sp>
        <p:nvSpPr>
          <p:cNvPr id="7" name="Rectangle 6"/>
          <p:cNvSpPr/>
          <p:nvPr/>
        </p:nvSpPr>
        <p:spPr>
          <a:xfrm>
            <a:off x="1115616" y="3789040"/>
            <a:ext cx="252028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IF I HAD MONEY</a:t>
            </a:r>
            <a:endParaRPr lang="en-US" b="1" dirty="0">
              <a:solidFill>
                <a:schemeClr val="tx1"/>
              </a:solidFill>
            </a:endParaRPr>
          </a:p>
        </p:txBody>
      </p:sp>
      <p:sp>
        <p:nvSpPr>
          <p:cNvPr id="8" name="Rectangle 7"/>
          <p:cNvSpPr/>
          <p:nvPr/>
        </p:nvSpPr>
        <p:spPr>
          <a:xfrm>
            <a:off x="4067944" y="3789040"/>
            <a:ext cx="40324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 WOULD TRAVEL AROUND THE WORLD…</a:t>
            </a:r>
            <a:endParaRPr lang="en-US" b="1" dirty="0">
              <a:solidFill>
                <a:schemeClr val="tx1"/>
              </a:solidFill>
            </a:endParaRPr>
          </a:p>
        </p:txBody>
      </p:sp>
      <p:sp>
        <p:nvSpPr>
          <p:cNvPr id="9" name="Rectangle 8"/>
          <p:cNvSpPr/>
          <p:nvPr/>
        </p:nvSpPr>
        <p:spPr>
          <a:xfrm>
            <a:off x="1187624" y="4797152"/>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IF SHE TOLD ME LIES</a:t>
            </a:r>
            <a:endParaRPr lang="en-US" b="1" dirty="0">
              <a:solidFill>
                <a:schemeClr val="tx1"/>
              </a:solidFill>
            </a:endParaRPr>
          </a:p>
        </p:txBody>
      </p:sp>
      <p:sp>
        <p:nvSpPr>
          <p:cNvPr id="10" name="Rectangle 9"/>
          <p:cNvSpPr/>
          <p:nvPr/>
        </p:nvSpPr>
        <p:spPr>
          <a:xfrm>
            <a:off x="4067944" y="4797152"/>
            <a:ext cx="40324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 WOULD GROUND HER</a:t>
            </a:r>
            <a:endParaRPr lang="en-US" b="1" dirty="0">
              <a:solidFill>
                <a:schemeClr val="tx1"/>
              </a:solidFill>
            </a:endParaRPr>
          </a:p>
        </p:txBody>
      </p:sp>
    </p:spTree>
    <p:extLst>
      <p:ext uri="{BB962C8B-B14F-4D97-AF65-F5344CB8AC3E}">
        <p14:creationId xmlns:p14="http://schemas.microsoft.com/office/powerpoint/2010/main" val="872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bwMode="auto">
          <a:xfrm>
            <a:off x="1043491" y="-1123772"/>
            <a:ext cx="4464614" cy="814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1200" b="0" i="0" u="none" strike="noStrike" cap="none" normalizeH="0" baseline="0" dirty="0" smtClean="0">
                <a:ln>
                  <a:noFill/>
                </a:ln>
                <a:solidFill>
                  <a:srgbClr val="000000"/>
                </a:solidFill>
                <a:effectLst/>
                <a:latin typeface="Open Sans"/>
              </a:rPr>
              <a:t/>
            </a:r>
            <a:br>
              <a:rPr kumimoji="0" lang="es-EC" altLang="es-EC" sz="1200" b="0" i="0" u="none" strike="noStrike" cap="none" normalizeH="0" baseline="0" dirty="0" smtClean="0">
                <a:ln>
                  <a:noFill/>
                </a:ln>
                <a:solidFill>
                  <a:srgbClr val="000000"/>
                </a:solidFill>
                <a:effectLst/>
                <a:latin typeface="Open Sans"/>
              </a:rPr>
            </a:br>
            <a:r>
              <a:rPr lang="es-EC" altLang="es-EC" sz="1200" dirty="0">
                <a:solidFill>
                  <a:srgbClr val="000000"/>
                </a:solidFill>
                <a:latin typeface="Open Sans"/>
              </a:rPr>
              <a:t/>
            </a:r>
            <a:br>
              <a:rPr lang="es-EC" altLang="es-EC" sz="1200" dirty="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a:solidFill>
                  <a:srgbClr val="000000"/>
                </a:solidFill>
                <a:latin typeface="Open Sans"/>
              </a:rPr>
              <a:t/>
            </a:r>
            <a:br>
              <a:rPr lang="es-EC" altLang="es-EC" sz="1200" dirty="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a:solidFill>
                  <a:srgbClr val="000000"/>
                </a:solidFill>
                <a:latin typeface="Open Sans"/>
              </a:rPr>
              <a:t/>
            </a:r>
            <a:br>
              <a:rPr lang="es-EC" altLang="es-EC" sz="1200" dirty="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a:solidFill>
                  <a:srgbClr val="000000"/>
                </a:solidFill>
                <a:latin typeface="Open Sans"/>
              </a:rPr>
              <a:t/>
            </a:r>
            <a:br>
              <a:rPr lang="es-EC" altLang="es-EC" sz="1200" dirty="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a:solidFill>
                  <a:srgbClr val="000000"/>
                </a:solidFill>
                <a:latin typeface="Open Sans"/>
              </a:rPr>
              <a:t/>
            </a:r>
            <a:br>
              <a:rPr lang="es-EC" altLang="es-EC" sz="1200" dirty="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a:solidFill>
                  <a:srgbClr val="000000"/>
                </a:solidFill>
                <a:latin typeface="Open Sans"/>
              </a:rPr>
              <a:t/>
            </a:r>
            <a:br>
              <a:rPr lang="es-EC" altLang="es-EC" sz="1200" dirty="0">
                <a:solidFill>
                  <a:srgbClr val="000000"/>
                </a:solidFill>
                <a:latin typeface="Open Sans"/>
              </a:rPr>
            </a:br>
            <a:r>
              <a:rPr kumimoji="0" lang="es-EC" altLang="es-EC" sz="1200" b="0" i="0" u="none" strike="noStrike" cap="none" normalizeH="0" baseline="0" dirty="0" err="1" smtClean="0">
                <a:ln>
                  <a:noFill/>
                </a:ln>
                <a:solidFill>
                  <a:srgbClr val="000000"/>
                </a:solidFill>
                <a:effectLst/>
                <a:latin typeface="Open Sans"/>
              </a:rPr>
              <a:t>If</a:t>
            </a:r>
            <a:r>
              <a:rPr kumimoji="0" lang="es-EC" altLang="es-EC" sz="1200" b="0" i="0" u="none" strike="noStrike" cap="none" normalizeH="0" baseline="0" dirty="0" smtClean="0">
                <a:ln>
                  <a:noFill/>
                </a:ln>
                <a:solidFill>
                  <a:srgbClr val="000000"/>
                </a:solidFill>
                <a:effectLst/>
                <a:latin typeface="Open Sans"/>
              </a:rPr>
              <a:t> I </a:t>
            </a:r>
            <a:r>
              <a:rPr kumimoji="0" lang="es-EC" altLang="es-EC" sz="1200" b="0" i="0" u="none" strike="noStrike" cap="none" normalizeH="0" baseline="0" dirty="0" err="1" smtClean="0">
                <a:ln>
                  <a:noFill/>
                </a:ln>
                <a:solidFill>
                  <a:srgbClr val="000000"/>
                </a:solidFill>
                <a:effectLst/>
                <a:latin typeface="Open Sans"/>
              </a:rPr>
              <a:t>were</a:t>
            </a:r>
            <a:r>
              <a:rPr kumimoji="0" lang="es-EC" altLang="es-EC" sz="1200" b="0" i="0" u="none" strike="noStrike" cap="none" normalizeH="0" baseline="0" dirty="0" smtClean="0">
                <a:ln>
                  <a:noFill/>
                </a:ln>
                <a:solidFill>
                  <a:srgbClr val="000000"/>
                </a:solidFill>
                <a:effectLst/>
                <a:latin typeface="Open Sans"/>
              </a:rPr>
              <a:t> taller, </a:t>
            </a:r>
            <a:r>
              <a:rPr kumimoji="0" lang="es-EC" altLang="es-EC" sz="1200" b="0" i="0" u="none" strike="noStrike" cap="none" normalizeH="0" baseline="0" dirty="0" err="1" smtClean="0">
                <a:ln>
                  <a:noFill/>
                </a:ln>
                <a:solidFill>
                  <a:srgbClr val="000000"/>
                </a:solidFill>
                <a:effectLst/>
                <a:latin typeface="Open Sans"/>
              </a:rPr>
              <a:t>she</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would</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like</a:t>
            </a:r>
            <a:r>
              <a:rPr kumimoji="0" lang="es-EC" altLang="es-EC" sz="1200" b="0" i="0" u="none" strike="noStrike" cap="none" normalizeH="0" baseline="0" dirty="0" smtClean="0">
                <a:ln>
                  <a:noFill/>
                </a:ln>
                <a:solidFill>
                  <a:srgbClr val="000000"/>
                </a:solidFill>
                <a:effectLst/>
                <a:latin typeface="Open Sans"/>
              </a:rPr>
              <a:t> me. (Si fuera más alto, le gustaría.)</a:t>
            </a:r>
            <a:br>
              <a:rPr kumimoji="0" lang="es-EC" altLang="es-EC" sz="1200" b="0" i="0" u="none" strike="noStrike" cap="none" normalizeH="0" baseline="0" dirty="0" smtClean="0">
                <a:ln>
                  <a:noFill/>
                </a:ln>
                <a:solidFill>
                  <a:srgbClr val="000000"/>
                </a:solidFill>
                <a:effectLst/>
                <a:latin typeface="Open Sans"/>
              </a:rPr>
            </a:br>
            <a:endParaRPr kumimoji="0" lang="es-EC" altLang="es-EC" sz="12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1200" b="0" i="0" u="none" strike="noStrike" cap="none" normalizeH="0" baseline="0" dirty="0" err="1" smtClean="0">
                <a:ln>
                  <a:noFill/>
                </a:ln>
                <a:solidFill>
                  <a:srgbClr val="000000"/>
                </a:solidFill>
                <a:effectLst/>
                <a:latin typeface="Open Sans"/>
              </a:rPr>
              <a:t>If</a:t>
            </a:r>
            <a:r>
              <a:rPr kumimoji="0" lang="es-EC" altLang="es-EC" sz="1200" b="0" i="0" u="none" strike="noStrike" cap="none" normalizeH="0" baseline="0" dirty="0" smtClean="0">
                <a:ln>
                  <a:noFill/>
                </a:ln>
                <a:solidFill>
                  <a:srgbClr val="000000"/>
                </a:solidFill>
                <a:effectLst/>
                <a:latin typeface="Open Sans"/>
              </a:rPr>
              <a:t> I won </a:t>
            </a:r>
            <a:r>
              <a:rPr kumimoji="0" lang="es-EC" altLang="es-EC" sz="1200" b="0" i="0" u="none" strike="noStrike" cap="none" normalizeH="0" baseline="0" dirty="0" err="1" smtClean="0">
                <a:ln>
                  <a:noFill/>
                </a:ln>
                <a:solidFill>
                  <a:srgbClr val="000000"/>
                </a:solidFill>
                <a:effectLst/>
                <a:latin typeface="Open Sans"/>
              </a:rPr>
              <a:t>the</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lottery</a:t>
            </a:r>
            <a:r>
              <a:rPr kumimoji="0" lang="es-EC" altLang="es-EC" sz="1200" b="0" i="0" u="none" strike="noStrike" cap="none" normalizeH="0" baseline="0" dirty="0" smtClean="0">
                <a:ln>
                  <a:noFill/>
                </a:ln>
                <a:solidFill>
                  <a:srgbClr val="000000"/>
                </a:solidFill>
                <a:effectLst/>
                <a:latin typeface="Open Sans"/>
              </a:rPr>
              <a:t>, I </a:t>
            </a:r>
            <a:r>
              <a:rPr kumimoji="0" lang="es-EC" altLang="es-EC" sz="1200" b="0" i="0" u="none" strike="noStrike" cap="none" normalizeH="0" baseline="0" dirty="0" err="1" smtClean="0">
                <a:ln>
                  <a:noFill/>
                </a:ln>
                <a:solidFill>
                  <a:srgbClr val="000000"/>
                </a:solidFill>
                <a:effectLst/>
                <a:latin typeface="Open Sans"/>
              </a:rPr>
              <a:t>would</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buy</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my</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dream</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house</a:t>
            </a:r>
            <a:r>
              <a:rPr kumimoji="0" lang="es-EC" altLang="es-EC" sz="1200" b="0" i="0" u="none" strike="noStrike" cap="none" normalizeH="0" baseline="0" dirty="0" smtClean="0">
                <a:ln>
                  <a:noFill/>
                </a:ln>
                <a:solidFill>
                  <a:srgbClr val="000000"/>
                </a:solidFill>
                <a:effectLst/>
                <a:latin typeface="Open Sans"/>
              </a:rPr>
              <a:t>. (Si ganara la lotería, compraría la casa de mis sueños.)</a:t>
            </a:r>
            <a:br>
              <a:rPr kumimoji="0" lang="es-EC" altLang="es-EC" sz="1200" b="0" i="0" u="none" strike="noStrike" cap="none" normalizeH="0" baseline="0" dirty="0" smtClean="0">
                <a:ln>
                  <a:noFill/>
                </a:ln>
                <a:solidFill>
                  <a:srgbClr val="000000"/>
                </a:solidFill>
                <a:effectLst/>
                <a:latin typeface="Open Sans"/>
              </a:rPr>
            </a:br>
            <a:endParaRPr kumimoji="0" lang="es-EC" altLang="es-EC" sz="12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1200" b="0" i="0" u="none" strike="noStrike" cap="none" normalizeH="0" baseline="0" dirty="0" err="1" smtClean="0">
                <a:ln>
                  <a:noFill/>
                </a:ln>
                <a:solidFill>
                  <a:srgbClr val="000000"/>
                </a:solidFill>
                <a:effectLst/>
                <a:latin typeface="Open Sans"/>
              </a:rPr>
              <a:t>If</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she</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lost</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weight</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the</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dress</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would</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fit</a:t>
            </a:r>
            <a:r>
              <a:rPr kumimoji="0" lang="es-EC" altLang="es-EC" sz="1200" b="0" i="0" u="none" strike="noStrike" cap="none" normalizeH="0" baseline="0" dirty="0" smtClean="0">
                <a:ln>
                  <a:noFill/>
                </a:ln>
                <a:solidFill>
                  <a:srgbClr val="000000"/>
                </a:solidFill>
                <a:effectLst/>
                <a:latin typeface="Open Sans"/>
              </a:rPr>
              <a:t>. (Si perdiera peso, el vestido le quedaría bien.)</a:t>
            </a:r>
            <a:br>
              <a:rPr kumimoji="0" lang="es-EC" altLang="es-EC" sz="1200" b="0" i="0" u="none" strike="noStrike" cap="none" normalizeH="0" baseline="0" dirty="0" smtClean="0">
                <a:ln>
                  <a:noFill/>
                </a:ln>
                <a:solidFill>
                  <a:srgbClr val="000000"/>
                </a:solidFill>
                <a:effectLst/>
                <a:latin typeface="Open Sans"/>
              </a:rPr>
            </a:br>
            <a:endParaRPr kumimoji="0" lang="es-EC" altLang="es-EC" sz="12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1200" b="0" i="0" u="none" strike="noStrike" cap="none" normalizeH="0" baseline="0" dirty="0" err="1" smtClean="0">
                <a:ln>
                  <a:noFill/>
                </a:ln>
                <a:solidFill>
                  <a:srgbClr val="000000"/>
                </a:solidFill>
                <a:effectLst/>
                <a:latin typeface="Open Sans"/>
              </a:rPr>
              <a:t>If</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we</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lived</a:t>
            </a:r>
            <a:r>
              <a:rPr kumimoji="0" lang="es-EC" altLang="es-EC" sz="1200" b="0" i="0" u="none" strike="noStrike" cap="none" normalizeH="0" baseline="0" dirty="0" smtClean="0">
                <a:ln>
                  <a:noFill/>
                </a:ln>
                <a:solidFill>
                  <a:srgbClr val="000000"/>
                </a:solidFill>
                <a:effectLst/>
                <a:latin typeface="Open Sans"/>
              </a:rPr>
              <a:t> in France </a:t>
            </a:r>
            <a:r>
              <a:rPr kumimoji="0" lang="es-EC" altLang="es-EC" sz="1200" b="0" i="0" u="none" strike="noStrike" cap="none" normalizeH="0" baseline="0" dirty="0" err="1" smtClean="0">
                <a:ln>
                  <a:noFill/>
                </a:ln>
                <a:solidFill>
                  <a:srgbClr val="000000"/>
                </a:solidFill>
                <a:effectLst/>
                <a:latin typeface="Open Sans"/>
              </a:rPr>
              <a:t>we</a:t>
            </a:r>
            <a:r>
              <a:rPr kumimoji="0" lang="es-EC" altLang="es-EC" sz="1200" b="0" i="0" u="none" strike="noStrike" cap="none" normalizeH="0" baseline="0" dirty="0" smtClean="0">
                <a:ln>
                  <a:noFill/>
                </a:ln>
                <a:solidFill>
                  <a:srgbClr val="000000"/>
                </a:solidFill>
                <a:effectLst/>
                <a:latin typeface="Open Sans"/>
              </a:rPr>
              <a:t>  </a:t>
            </a:r>
            <a:r>
              <a:rPr lang="es-EC" altLang="es-EC" sz="1200" dirty="0" err="1" smtClean="0">
                <a:solidFill>
                  <a:srgbClr val="000000"/>
                </a:solidFill>
                <a:latin typeface="Open Sans"/>
              </a:rPr>
              <a:t>would</a:t>
            </a:r>
            <a:r>
              <a:rPr lang="es-EC" altLang="es-EC" sz="1200" dirty="0" smtClean="0">
                <a:solidFill>
                  <a:srgbClr val="000000"/>
                </a:solidFill>
                <a:latin typeface="Open Sans"/>
              </a:rPr>
              <a:t> </a:t>
            </a:r>
            <a:r>
              <a:rPr kumimoji="0" lang="es-EC" altLang="es-EC" sz="1200" b="0" i="0" u="none" strike="noStrike" cap="none" normalizeH="0" baseline="0" dirty="0" err="1" smtClean="0">
                <a:ln>
                  <a:noFill/>
                </a:ln>
                <a:solidFill>
                  <a:srgbClr val="000000"/>
                </a:solidFill>
                <a:effectLst/>
                <a:latin typeface="Open Sans"/>
              </a:rPr>
              <a:t>learned</a:t>
            </a:r>
            <a:r>
              <a:rPr kumimoji="0" lang="es-EC" altLang="es-EC" sz="1200" b="0" i="0" u="none" strike="noStrike" cap="none" normalizeH="0" baseline="0" dirty="0" smtClean="0">
                <a:ln>
                  <a:noFill/>
                </a:ln>
                <a:solidFill>
                  <a:srgbClr val="000000"/>
                </a:solidFill>
                <a:effectLst/>
                <a:latin typeface="Open Sans"/>
              </a:rPr>
              <a:t> French </a:t>
            </a:r>
            <a:r>
              <a:rPr kumimoji="0" lang="es-EC" altLang="es-EC" sz="1200" b="0" i="0" u="none" strike="noStrike" cap="none" normalizeH="0" baseline="0" dirty="0" err="1" smtClean="0">
                <a:ln>
                  <a:noFill/>
                </a:ln>
                <a:solidFill>
                  <a:srgbClr val="000000"/>
                </a:solidFill>
                <a:effectLst/>
                <a:latin typeface="Open Sans"/>
              </a:rPr>
              <a:t>very</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fast</a:t>
            </a:r>
            <a:r>
              <a:rPr kumimoji="0" lang="es-EC" altLang="es-EC" sz="1200" b="0" i="0" u="none" strike="noStrike" cap="none" normalizeH="0" baseline="0" dirty="0" smtClean="0">
                <a:ln>
                  <a:noFill/>
                </a:ln>
                <a:solidFill>
                  <a:srgbClr val="000000"/>
                </a:solidFill>
                <a:effectLst/>
                <a:latin typeface="Open Sans"/>
              </a:rPr>
              <a:t>. (Si viviéramos en Francia aprenderíamos francés muy rápido.)</a:t>
            </a:r>
            <a:br>
              <a:rPr kumimoji="0" lang="es-EC" altLang="es-EC" sz="1200" b="0" i="0" u="none" strike="noStrike" cap="none" normalizeH="0" baseline="0" dirty="0" smtClean="0">
                <a:ln>
                  <a:noFill/>
                </a:ln>
                <a:solidFill>
                  <a:srgbClr val="000000"/>
                </a:solidFill>
                <a:effectLst/>
                <a:latin typeface="Open Sans"/>
              </a:rPr>
            </a:br>
            <a:endParaRPr kumimoji="0" lang="es-EC" altLang="es-EC" sz="1200" b="0" i="0" u="none" strike="noStrike" cap="none" normalizeH="0" baseline="0" dirty="0" smtClean="0">
              <a:ln>
                <a:noFill/>
              </a:ln>
              <a:solidFill>
                <a:srgbClr val="000000"/>
              </a:solidFill>
              <a:effectLst/>
              <a:latin typeface="Open Sans"/>
            </a:endParaRPr>
          </a:p>
          <a:p>
            <a:pPr lvl="0">
              <a:buFontTx/>
              <a:buChar char="•"/>
            </a:pPr>
            <a:r>
              <a:rPr kumimoji="0" lang="es-EC" altLang="es-EC" sz="1200" b="0" i="0" u="none" strike="noStrike" cap="none" normalizeH="0" baseline="0" dirty="0" err="1" smtClean="0">
                <a:ln>
                  <a:noFill/>
                </a:ln>
                <a:solidFill>
                  <a:srgbClr val="000000"/>
                </a:solidFill>
                <a:effectLst/>
                <a:latin typeface="Open Sans"/>
              </a:rPr>
              <a:t>If</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they</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were</a:t>
            </a:r>
            <a:r>
              <a:rPr kumimoji="0" lang="es-EC" altLang="es-EC" sz="1200" b="0" i="0" u="none" strike="noStrike" cap="none" normalizeH="0" baseline="0" dirty="0" smtClean="0">
                <a:ln>
                  <a:noFill/>
                </a:ln>
                <a:solidFill>
                  <a:srgbClr val="000000"/>
                </a:solidFill>
                <a:effectLst/>
                <a:latin typeface="Open Sans"/>
              </a:rPr>
              <a:t> in </a:t>
            </a:r>
            <a:r>
              <a:rPr kumimoji="0" lang="es-EC" altLang="es-EC" sz="1200" b="0" i="0" u="none" strike="noStrike" cap="none" normalizeH="0" baseline="0" dirty="0" err="1" smtClean="0">
                <a:ln>
                  <a:noFill/>
                </a:ln>
                <a:solidFill>
                  <a:srgbClr val="000000"/>
                </a:solidFill>
                <a:effectLst/>
                <a:latin typeface="Open Sans"/>
              </a:rPr>
              <a:t>our</a:t>
            </a:r>
            <a:r>
              <a:rPr kumimoji="0" lang="es-EC" altLang="es-EC" sz="1200" b="0" i="0" u="none" strike="noStrike" cap="none" normalizeH="0" baseline="0" dirty="0" smtClean="0">
                <a:ln>
                  <a:noFill/>
                </a:ln>
                <a:solidFill>
                  <a:srgbClr val="000000"/>
                </a:solidFill>
                <a:effectLst/>
                <a:latin typeface="Open Sans"/>
              </a:rPr>
              <a:t> place, </a:t>
            </a:r>
            <a:r>
              <a:rPr kumimoji="0" lang="es-EC" altLang="es-EC" sz="1200" b="0" i="0" u="none" strike="noStrike" cap="none" normalizeH="0" baseline="0" dirty="0" err="1" smtClean="0">
                <a:ln>
                  <a:noFill/>
                </a:ln>
                <a:solidFill>
                  <a:srgbClr val="000000"/>
                </a:solidFill>
                <a:effectLst/>
                <a:latin typeface="Open Sans"/>
              </a:rPr>
              <a:t>they</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would</a:t>
            </a:r>
            <a:r>
              <a:rPr kumimoji="0" lang="es-EC" altLang="es-EC" sz="1200" b="0" i="0" u="none" strike="noStrike" cap="none" normalizeH="0" baseline="0" dirty="0" smtClean="0">
                <a:ln>
                  <a:noFill/>
                </a:ln>
                <a:solidFill>
                  <a:srgbClr val="000000"/>
                </a:solidFill>
                <a:effectLst/>
                <a:latin typeface="Open Sans"/>
              </a:rPr>
              <a:t> do </a:t>
            </a:r>
            <a:r>
              <a:rPr kumimoji="0" lang="es-EC" altLang="es-EC" sz="1200" b="0" i="0" u="none" strike="noStrike" cap="none" normalizeH="0" baseline="0" dirty="0" err="1" smtClean="0">
                <a:ln>
                  <a:noFill/>
                </a:ln>
                <a:solidFill>
                  <a:srgbClr val="000000"/>
                </a:solidFill>
                <a:effectLst/>
                <a:latin typeface="Open Sans"/>
              </a:rPr>
              <a:t>the</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same</a:t>
            </a:r>
            <a:r>
              <a:rPr kumimoji="0" lang="es-EC" altLang="es-EC" sz="1200" b="0" i="0" u="none" strike="noStrike" cap="none" normalizeH="0" baseline="0" dirty="0" smtClean="0">
                <a:ln>
                  <a:noFill/>
                </a:ln>
                <a:solidFill>
                  <a:srgbClr val="000000"/>
                </a:solidFill>
                <a:effectLst/>
                <a:latin typeface="Open Sans"/>
              </a:rPr>
              <a:t> </a:t>
            </a:r>
            <a:r>
              <a:rPr kumimoji="0" lang="es-EC" altLang="es-EC" sz="1200" b="0" i="0" u="none" strike="noStrike" cap="none" normalizeH="0" baseline="0" dirty="0" err="1" smtClean="0">
                <a:ln>
                  <a:noFill/>
                </a:ln>
                <a:solidFill>
                  <a:srgbClr val="000000"/>
                </a:solidFill>
                <a:effectLst/>
                <a:latin typeface="Open Sans"/>
              </a:rPr>
              <a:t>thing</a:t>
            </a:r>
            <a:r>
              <a:rPr kumimoji="0" lang="es-EC" altLang="es-EC" sz="1200" b="0" i="0" u="none" strike="noStrike" cap="none" normalizeH="0" baseline="0" dirty="0" smtClean="0">
                <a:ln>
                  <a:noFill/>
                </a:ln>
                <a:solidFill>
                  <a:srgbClr val="000000"/>
                </a:solidFill>
                <a:effectLst/>
                <a:latin typeface="Open Sans"/>
              </a:rPr>
              <a:t>. (Si estuvieran en nuestro lugar, harían lo mismo.)</a:t>
            </a:r>
            <a:br>
              <a:rPr kumimoji="0" lang="es-EC" altLang="es-EC" sz="1200" b="0" i="0" u="none" strike="noStrike" cap="none" normalizeH="0" baseline="0" dirty="0" smtClean="0">
                <a:ln>
                  <a:noFill/>
                </a:ln>
                <a:solidFill>
                  <a:srgbClr val="000000"/>
                </a:solidFill>
                <a:effectLst/>
                <a:latin typeface="Open Sans"/>
              </a:rPr>
            </a:br>
            <a:r>
              <a:rPr lang="es-EC" altLang="es-EC" sz="1200" dirty="0" err="1" smtClean="0">
                <a:solidFill>
                  <a:srgbClr val="000000"/>
                </a:solidFill>
                <a:latin typeface="Open Sans"/>
              </a:rPr>
              <a:t>If</a:t>
            </a:r>
            <a:r>
              <a:rPr lang="es-EC" altLang="es-EC" sz="1200" dirty="0" smtClean="0">
                <a:solidFill>
                  <a:srgbClr val="000000"/>
                </a:solidFill>
                <a:latin typeface="Open Sans"/>
              </a:rPr>
              <a:t> i </a:t>
            </a:r>
            <a:r>
              <a:rPr lang="es-EC" altLang="es-EC" sz="1200" dirty="0" err="1" smtClean="0">
                <a:solidFill>
                  <a:srgbClr val="000000"/>
                </a:solidFill>
                <a:latin typeface="Open Sans"/>
              </a:rPr>
              <a:t>were</a:t>
            </a:r>
            <a:r>
              <a:rPr lang="es-EC" altLang="es-EC" sz="1200" dirty="0" smtClean="0">
                <a:solidFill>
                  <a:srgbClr val="000000"/>
                </a:solidFill>
                <a:latin typeface="Open Sans"/>
              </a:rPr>
              <a:t> a </a:t>
            </a:r>
            <a:r>
              <a:rPr lang="es-EC" altLang="es-EC" sz="1200" dirty="0" err="1" smtClean="0">
                <a:solidFill>
                  <a:srgbClr val="000000"/>
                </a:solidFill>
                <a:latin typeface="Open Sans"/>
              </a:rPr>
              <a:t>good</a:t>
            </a:r>
            <a:r>
              <a:rPr lang="es-EC" altLang="es-EC" sz="1200" dirty="0" smtClean="0">
                <a:solidFill>
                  <a:srgbClr val="000000"/>
                </a:solidFill>
                <a:latin typeface="Open Sans"/>
              </a:rPr>
              <a:t> </a:t>
            </a:r>
            <a:r>
              <a:rPr lang="es-EC" altLang="es-EC" sz="1200" dirty="0" err="1" smtClean="0">
                <a:solidFill>
                  <a:srgbClr val="000000"/>
                </a:solidFill>
                <a:latin typeface="Open Sans"/>
              </a:rPr>
              <a:t>player</a:t>
            </a:r>
            <a:r>
              <a:rPr lang="es-EC" altLang="es-EC" sz="1200" dirty="0" smtClean="0">
                <a:solidFill>
                  <a:srgbClr val="000000"/>
                </a:solidFill>
                <a:latin typeface="Open Sans"/>
              </a:rPr>
              <a:t>, I </a:t>
            </a:r>
            <a:r>
              <a:rPr lang="es-EC" altLang="es-EC" sz="1200" dirty="0" err="1" smtClean="0">
                <a:solidFill>
                  <a:srgbClr val="000000"/>
                </a:solidFill>
                <a:latin typeface="Open Sans"/>
              </a:rPr>
              <a:t>would</a:t>
            </a:r>
            <a:r>
              <a:rPr lang="es-EC" altLang="es-EC" sz="1200" dirty="0" smtClean="0">
                <a:solidFill>
                  <a:srgbClr val="000000"/>
                </a:solidFill>
                <a:latin typeface="Open Sans"/>
              </a:rPr>
              <a:t>  </a:t>
            </a:r>
            <a:r>
              <a:rPr lang="es-EC" altLang="es-EC" sz="1200" dirty="0" err="1" smtClean="0">
                <a:solidFill>
                  <a:srgbClr val="000000"/>
                </a:solidFill>
                <a:latin typeface="Open Sans"/>
              </a:rPr>
              <a:t>play</a:t>
            </a:r>
            <a:r>
              <a:rPr lang="es-EC" altLang="es-EC" sz="1200" dirty="0" smtClean="0">
                <a:solidFill>
                  <a:srgbClr val="000000"/>
                </a:solidFill>
                <a:latin typeface="Open Sans"/>
              </a:rPr>
              <a:t> in a </a:t>
            </a:r>
            <a:r>
              <a:rPr lang="es-EC" altLang="es-EC" sz="1200" dirty="0" err="1" smtClean="0">
                <a:solidFill>
                  <a:srgbClr val="000000"/>
                </a:solidFill>
                <a:latin typeface="Open Sans"/>
              </a:rPr>
              <a:t>famous</a:t>
            </a:r>
            <a:r>
              <a:rPr lang="es-EC" altLang="es-EC" sz="1200" dirty="0" smtClean="0">
                <a:solidFill>
                  <a:srgbClr val="000000"/>
                </a:solidFill>
                <a:latin typeface="Open Sans"/>
              </a:rPr>
              <a:t> </a:t>
            </a:r>
            <a:r>
              <a:rPr lang="es-EC" altLang="es-EC" sz="1200" dirty="0" err="1" smtClean="0">
                <a:solidFill>
                  <a:srgbClr val="000000"/>
                </a:solidFill>
                <a:latin typeface="Open Sans"/>
              </a:rPr>
              <a:t>team</a:t>
            </a:r>
            <a:r>
              <a:rPr lang="es-EC" altLang="es-EC" sz="1200" dirty="0" smtClean="0">
                <a:solidFill>
                  <a:srgbClr val="000000"/>
                </a:solidFill>
                <a:latin typeface="Open Sans"/>
              </a:rPr>
              <a:t>.</a:t>
            </a:r>
            <a:br>
              <a:rPr lang="es-EC" altLang="es-EC" sz="1200" dirty="0" smtClean="0">
                <a:solidFill>
                  <a:srgbClr val="000000"/>
                </a:solidFill>
                <a:latin typeface="Open Sans"/>
              </a:rPr>
            </a:br>
            <a:r>
              <a:rPr lang="es-EC" altLang="es-EC" sz="1200" dirty="0" err="1" smtClean="0">
                <a:solidFill>
                  <a:srgbClr val="000000"/>
                </a:solidFill>
                <a:latin typeface="Open Sans"/>
              </a:rPr>
              <a:t>If</a:t>
            </a:r>
            <a:r>
              <a:rPr lang="es-EC" altLang="es-EC" sz="1200" dirty="0" smtClean="0">
                <a:solidFill>
                  <a:srgbClr val="000000"/>
                </a:solidFill>
                <a:latin typeface="Open Sans"/>
              </a:rPr>
              <a:t> I </a:t>
            </a:r>
            <a:r>
              <a:rPr lang="es-EC" altLang="es-EC" sz="1200" dirty="0" err="1" smtClean="0">
                <a:solidFill>
                  <a:srgbClr val="000000"/>
                </a:solidFill>
                <a:latin typeface="Open Sans"/>
              </a:rPr>
              <a:t>lived</a:t>
            </a:r>
            <a:r>
              <a:rPr lang="es-EC" altLang="es-EC" sz="1200" dirty="0" smtClean="0">
                <a:solidFill>
                  <a:srgbClr val="000000"/>
                </a:solidFill>
                <a:latin typeface="Open Sans"/>
              </a:rPr>
              <a:t> </a:t>
            </a:r>
            <a:r>
              <a:rPr lang="es-EC" altLang="es-EC" sz="1200" dirty="0">
                <a:solidFill>
                  <a:srgbClr val="000000"/>
                </a:solidFill>
                <a:latin typeface="Open Sans"/>
              </a:rPr>
              <a:t>in china,  </a:t>
            </a:r>
            <a:r>
              <a:rPr lang="es-EC" altLang="es-EC" sz="1200" dirty="0" smtClean="0">
                <a:solidFill>
                  <a:srgbClr val="000000"/>
                </a:solidFill>
                <a:latin typeface="Open Sans"/>
              </a:rPr>
              <a:t>I </a:t>
            </a:r>
            <a:r>
              <a:rPr lang="es-EC" altLang="es-EC" sz="1200" dirty="0" err="1" smtClean="0">
                <a:solidFill>
                  <a:srgbClr val="000000"/>
                </a:solidFill>
                <a:latin typeface="Open Sans"/>
              </a:rPr>
              <a:t>would</a:t>
            </a:r>
            <a:r>
              <a:rPr lang="es-EC" altLang="es-EC" sz="1200" dirty="0" smtClean="0">
                <a:solidFill>
                  <a:srgbClr val="000000"/>
                </a:solidFill>
                <a:latin typeface="Open Sans"/>
              </a:rPr>
              <a:t> </a:t>
            </a:r>
            <a:r>
              <a:rPr lang="es-EC" altLang="es-EC" sz="1200" dirty="0" err="1" smtClean="0">
                <a:solidFill>
                  <a:srgbClr val="000000"/>
                </a:solidFill>
                <a:latin typeface="Open Sans"/>
              </a:rPr>
              <a:t>eat</a:t>
            </a:r>
            <a:r>
              <a:rPr lang="es-EC" altLang="es-EC" sz="1200" dirty="0" smtClean="0">
                <a:solidFill>
                  <a:srgbClr val="000000"/>
                </a:solidFill>
                <a:latin typeface="Open Sans"/>
              </a:rPr>
              <a:t> </a:t>
            </a:r>
            <a:r>
              <a:rPr lang="es-EC" altLang="es-EC" sz="1200" dirty="0" err="1" smtClean="0">
                <a:solidFill>
                  <a:srgbClr val="000000"/>
                </a:solidFill>
                <a:latin typeface="Open Sans"/>
              </a:rPr>
              <a:t>food</a:t>
            </a:r>
            <a:r>
              <a:rPr lang="es-EC" altLang="es-EC" sz="1200" dirty="0" smtClean="0">
                <a:solidFill>
                  <a:srgbClr val="000000"/>
                </a:solidFill>
                <a:latin typeface="Open Sans"/>
              </a:rPr>
              <a:t>  </a:t>
            </a:r>
            <a:r>
              <a:rPr lang="es-EC" altLang="es-EC" sz="1200" dirty="0" err="1" smtClean="0">
                <a:solidFill>
                  <a:srgbClr val="000000"/>
                </a:solidFill>
                <a:latin typeface="Open Sans"/>
              </a:rPr>
              <a:t>with</a:t>
            </a:r>
            <a:r>
              <a:rPr lang="es-EC" altLang="es-EC" sz="1200" dirty="0" smtClean="0">
                <a:solidFill>
                  <a:srgbClr val="000000"/>
                </a:solidFill>
                <a:latin typeface="Open Sans"/>
              </a:rPr>
              <a:t> </a:t>
            </a:r>
            <a:r>
              <a:rPr lang="es-EC" altLang="es-EC" sz="1200" dirty="0" err="1" smtClean="0">
                <a:solidFill>
                  <a:srgbClr val="000000"/>
                </a:solidFill>
                <a:latin typeface="Open Sans"/>
              </a:rPr>
              <a:t>chopsticks</a:t>
            </a:r>
            <a:r>
              <a:rPr lang="es-EC" altLang="es-EC" sz="1200" dirty="0" smtClean="0">
                <a:solidFill>
                  <a:srgbClr val="000000"/>
                </a:solidFill>
                <a:latin typeface="Open Sans"/>
              </a:rPr>
              <a:t>.</a:t>
            </a:r>
            <a:br>
              <a:rPr lang="es-EC" altLang="es-EC" sz="1200" dirty="0" smtClean="0">
                <a:solidFill>
                  <a:srgbClr val="000000"/>
                </a:solidFill>
                <a:latin typeface="Open Sans"/>
              </a:rPr>
            </a:br>
            <a:r>
              <a:rPr lang="es-EC" altLang="es-EC" sz="1200" dirty="0" err="1" smtClean="0">
                <a:solidFill>
                  <a:srgbClr val="000000"/>
                </a:solidFill>
                <a:latin typeface="Open Sans"/>
              </a:rPr>
              <a:t>If</a:t>
            </a:r>
            <a:r>
              <a:rPr lang="es-EC" altLang="es-EC" sz="1200" dirty="0" smtClean="0">
                <a:solidFill>
                  <a:srgbClr val="000000"/>
                </a:solidFill>
                <a:latin typeface="Open Sans"/>
              </a:rPr>
              <a:t> I </a:t>
            </a:r>
            <a:r>
              <a:rPr lang="es-EC" altLang="es-EC" sz="1200" dirty="0" err="1" smtClean="0">
                <a:solidFill>
                  <a:srgbClr val="000000"/>
                </a:solidFill>
                <a:latin typeface="Open Sans"/>
              </a:rPr>
              <a:t>lived</a:t>
            </a:r>
            <a:r>
              <a:rPr lang="es-EC" altLang="es-EC" sz="1200" dirty="0" smtClean="0">
                <a:solidFill>
                  <a:srgbClr val="000000"/>
                </a:solidFill>
                <a:latin typeface="Open Sans"/>
              </a:rPr>
              <a:t> in France, I </a:t>
            </a:r>
            <a:r>
              <a:rPr lang="es-EC" altLang="es-EC" sz="1200" dirty="0" err="1" smtClean="0">
                <a:solidFill>
                  <a:srgbClr val="000000"/>
                </a:solidFill>
                <a:latin typeface="Open Sans"/>
              </a:rPr>
              <a:t>would</a:t>
            </a:r>
            <a:r>
              <a:rPr lang="es-EC" altLang="es-EC" sz="1200" dirty="0" smtClean="0">
                <a:solidFill>
                  <a:srgbClr val="000000"/>
                </a:solidFill>
                <a:latin typeface="Open Sans"/>
              </a:rPr>
              <a:t> </a:t>
            </a:r>
            <a:r>
              <a:rPr lang="es-EC" altLang="es-EC" sz="1200" dirty="0" err="1" smtClean="0">
                <a:solidFill>
                  <a:srgbClr val="000000"/>
                </a:solidFill>
                <a:latin typeface="Open Sans"/>
              </a:rPr>
              <a:t>visit</a:t>
            </a:r>
            <a:r>
              <a:rPr lang="es-EC" altLang="es-EC" sz="1200" dirty="0">
                <a:solidFill>
                  <a:srgbClr val="000000"/>
                </a:solidFill>
                <a:latin typeface="Open Sans"/>
              </a:rPr>
              <a:t> </a:t>
            </a:r>
            <a:r>
              <a:rPr lang="es-EC" altLang="es-EC" sz="1200" dirty="0" err="1" smtClean="0">
                <a:solidFill>
                  <a:srgbClr val="000000"/>
                </a:solidFill>
                <a:latin typeface="Open Sans"/>
              </a:rPr>
              <a:t>the</a:t>
            </a:r>
            <a:r>
              <a:rPr lang="es-EC" altLang="es-EC" sz="1200" dirty="0" smtClean="0">
                <a:solidFill>
                  <a:srgbClr val="000000"/>
                </a:solidFill>
                <a:latin typeface="Open Sans"/>
              </a:rPr>
              <a:t> </a:t>
            </a:r>
            <a:r>
              <a:rPr lang="es-EC" altLang="es-EC" sz="1200" dirty="0" err="1" smtClean="0">
                <a:solidFill>
                  <a:srgbClr val="000000"/>
                </a:solidFill>
                <a:latin typeface="Open Sans"/>
              </a:rPr>
              <a:t>Eifel</a:t>
            </a:r>
            <a:r>
              <a:rPr lang="es-EC" altLang="es-EC" sz="1200" dirty="0" smtClean="0">
                <a:solidFill>
                  <a:srgbClr val="000000"/>
                </a:solidFill>
                <a:latin typeface="Open Sans"/>
              </a:rPr>
              <a:t> </a:t>
            </a:r>
            <a:r>
              <a:rPr lang="es-EC" altLang="es-EC" sz="1200" dirty="0" err="1" smtClean="0">
                <a:solidFill>
                  <a:srgbClr val="000000"/>
                </a:solidFill>
                <a:latin typeface="Open Sans"/>
              </a:rPr>
              <a:t>tower</a:t>
            </a: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err="1" smtClean="0">
                <a:solidFill>
                  <a:srgbClr val="000000"/>
                </a:solidFill>
                <a:latin typeface="Open Sans"/>
              </a:rPr>
              <a:t>If</a:t>
            </a:r>
            <a:r>
              <a:rPr lang="es-EC" altLang="es-EC" sz="1200" dirty="0" smtClean="0">
                <a:solidFill>
                  <a:srgbClr val="000000"/>
                </a:solidFill>
                <a:latin typeface="Open Sans"/>
              </a:rPr>
              <a:t>  I </a:t>
            </a:r>
            <a:r>
              <a:rPr lang="es-EC" altLang="es-EC" sz="1200" dirty="0" err="1" smtClean="0">
                <a:solidFill>
                  <a:srgbClr val="000000"/>
                </a:solidFill>
                <a:latin typeface="Open Sans"/>
              </a:rPr>
              <a:t>finished</a:t>
            </a:r>
            <a:r>
              <a:rPr lang="es-EC" altLang="es-EC" sz="1200" dirty="0" smtClean="0">
                <a:solidFill>
                  <a:srgbClr val="000000"/>
                </a:solidFill>
                <a:latin typeface="Open Sans"/>
              </a:rPr>
              <a:t> </a:t>
            </a:r>
            <a:r>
              <a:rPr lang="es-EC" altLang="es-EC" sz="1200" dirty="0" err="1" smtClean="0">
                <a:solidFill>
                  <a:srgbClr val="000000"/>
                </a:solidFill>
                <a:latin typeface="Open Sans"/>
              </a:rPr>
              <a:t>my</a:t>
            </a:r>
            <a:r>
              <a:rPr lang="es-EC" altLang="es-EC" sz="1200" dirty="0" smtClean="0">
                <a:solidFill>
                  <a:srgbClr val="000000"/>
                </a:solidFill>
                <a:latin typeface="Open Sans"/>
              </a:rPr>
              <a:t> </a:t>
            </a:r>
            <a:r>
              <a:rPr lang="es-EC" altLang="es-EC" sz="1200" dirty="0" err="1" smtClean="0">
                <a:solidFill>
                  <a:srgbClr val="000000"/>
                </a:solidFill>
                <a:latin typeface="Open Sans"/>
              </a:rPr>
              <a:t>studies</a:t>
            </a:r>
            <a:r>
              <a:rPr lang="es-EC" altLang="es-EC" sz="1200" dirty="0" smtClean="0">
                <a:solidFill>
                  <a:srgbClr val="000000"/>
                </a:solidFill>
                <a:latin typeface="Open Sans"/>
              </a:rPr>
              <a:t>, I </a:t>
            </a:r>
            <a:r>
              <a:rPr lang="es-EC" altLang="es-EC" sz="1200" dirty="0" err="1" smtClean="0">
                <a:solidFill>
                  <a:srgbClr val="000000"/>
                </a:solidFill>
                <a:latin typeface="Open Sans"/>
              </a:rPr>
              <a:t>would</a:t>
            </a:r>
            <a:r>
              <a:rPr lang="es-EC" altLang="es-EC" sz="1200" dirty="0" smtClean="0">
                <a:solidFill>
                  <a:srgbClr val="000000"/>
                </a:solidFill>
                <a:latin typeface="Open Sans"/>
              </a:rPr>
              <a:t> </a:t>
            </a:r>
            <a:r>
              <a:rPr lang="es-EC" altLang="es-EC" sz="1200" dirty="0" err="1" smtClean="0">
                <a:solidFill>
                  <a:srgbClr val="000000"/>
                </a:solidFill>
                <a:latin typeface="Open Sans"/>
              </a:rPr>
              <a:t>get</a:t>
            </a:r>
            <a:r>
              <a:rPr lang="es-EC" altLang="es-EC" sz="1200" dirty="0" smtClean="0">
                <a:solidFill>
                  <a:srgbClr val="000000"/>
                </a:solidFill>
                <a:latin typeface="Open Sans"/>
              </a:rPr>
              <a:t> a </a:t>
            </a:r>
            <a:r>
              <a:rPr lang="es-EC" altLang="es-EC" sz="1200" dirty="0" err="1" smtClean="0">
                <a:solidFill>
                  <a:srgbClr val="000000"/>
                </a:solidFill>
                <a:latin typeface="Open Sans"/>
              </a:rPr>
              <a:t>good</a:t>
            </a:r>
            <a:r>
              <a:rPr lang="es-EC" altLang="es-EC" sz="1200" dirty="0" smtClean="0">
                <a:solidFill>
                  <a:srgbClr val="000000"/>
                </a:solidFill>
                <a:latin typeface="Open Sans"/>
              </a:rPr>
              <a:t> </a:t>
            </a:r>
            <a:r>
              <a:rPr lang="es-EC" altLang="es-EC" sz="1200" dirty="0" err="1" smtClean="0">
                <a:solidFill>
                  <a:srgbClr val="000000"/>
                </a:solidFill>
                <a:latin typeface="Open Sans"/>
              </a:rPr>
              <a:t>job</a:t>
            </a:r>
            <a:r>
              <a:rPr lang="es-EC" altLang="es-EC" sz="1200" dirty="0" smtClean="0">
                <a:solidFill>
                  <a:srgbClr val="000000"/>
                </a:solidFill>
                <a:latin typeface="Open Sans"/>
              </a:rPr>
              <a:t>.</a:t>
            </a:r>
            <a:br>
              <a:rPr lang="es-EC" altLang="es-EC" sz="1200" dirty="0" smtClean="0">
                <a:solidFill>
                  <a:srgbClr val="000000"/>
                </a:solidFill>
                <a:latin typeface="Open Sans"/>
              </a:rPr>
            </a:br>
            <a:r>
              <a:rPr lang="es-EC" altLang="es-EC" sz="1200" dirty="0" err="1" smtClean="0">
                <a:solidFill>
                  <a:srgbClr val="000000"/>
                </a:solidFill>
                <a:latin typeface="Open Sans"/>
              </a:rPr>
              <a:t>If</a:t>
            </a:r>
            <a:r>
              <a:rPr lang="es-EC" altLang="es-EC" sz="1200" dirty="0" smtClean="0">
                <a:solidFill>
                  <a:srgbClr val="000000"/>
                </a:solidFill>
                <a:latin typeface="Open Sans"/>
              </a:rPr>
              <a:t> </a:t>
            </a:r>
            <a:r>
              <a:rPr lang="es-EC" altLang="es-EC" sz="1200" dirty="0" err="1" smtClean="0">
                <a:solidFill>
                  <a:srgbClr val="000000"/>
                </a:solidFill>
                <a:latin typeface="Open Sans"/>
              </a:rPr>
              <a:t>she</a:t>
            </a:r>
            <a:r>
              <a:rPr lang="es-EC" altLang="es-EC" sz="1200" dirty="0" smtClean="0">
                <a:solidFill>
                  <a:srgbClr val="000000"/>
                </a:solidFill>
                <a:latin typeface="Open Sans"/>
              </a:rPr>
              <a:t>  </a:t>
            </a:r>
            <a:r>
              <a:rPr lang="es-EC" altLang="es-EC" sz="1200" dirty="0" err="1" smtClean="0">
                <a:solidFill>
                  <a:srgbClr val="000000"/>
                </a:solidFill>
                <a:latin typeface="Open Sans"/>
              </a:rPr>
              <a:t>practiced</a:t>
            </a:r>
            <a:r>
              <a:rPr lang="es-EC" altLang="es-EC" sz="1200" dirty="0" smtClean="0">
                <a:solidFill>
                  <a:srgbClr val="000000"/>
                </a:solidFill>
                <a:latin typeface="Open Sans"/>
              </a:rPr>
              <a:t> a </a:t>
            </a:r>
            <a:r>
              <a:rPr lang="es-EC" altLang="es-EC" sz="1200" dirty="0" err="1" smtClean="0">
                <a:solidFill>
                  <a:srgbClr val="000000"/>
                </a:solidFill>
                <a:latin typeface="Open Sans"/>
              </a:rPr>
              <a:t>lot</a:t>
            </a:r>
            <a:r>
              <a:rPr lang="es-EC" altLang="es-EC" sz="1200" dirty="0" smtClean="0">
                <a:solidFill>
                  <a:srgbClr val="000000"/>
                </a:solidFill>
                <a:latin typeface="Open Sans"/>
              </a:rPr>
              <a:t>, </a:t>
            </a:r>
            <a:r>
              <a:rPr lang="es-EC" altLang="es-EC" sz="1200" dirty="0" err="1" smtClean="0">
                <a:solidFill>
                  <a:srgbClr val="000000"/>
                </a:solidFill>
                <a:latin typeface="Open Sans"/>
              </a:rPr>
              <a:t>She</a:t>
            </a:r>
            <a:r>
              <a:rPr lang="es-EC" altLang="es-EC" sz="1200" dirty="0" smtClean="0">
                <a:solidFill>
                  <a:srgbClr val="000000"/>
                </a:solidFill>
                <a:latin typeface="Open Sans"/>
              </a:rPr>
              <a:t> </a:t>
            </a:r>
            <a:r>
              <a:rPr lang="es-EC" altLang="es-EC" sz="1200" dirty="0" err="1" smtClean="0">
                <a:solidFill>
                  <a:srgbClr val="000000"/>
                </a:solidFill>
                <a:latin typeface="Open Sans"/>
              </a:rPr>
              <a:t>would</a:t>
            </a:r>
            <a:r>
              <a:rPr lang="es-EC" altLang="es-EC" sz="1200" dirty="0" smtClean="0">
                <a:solidFill>
                  <a:srgbClr val="000000"/>
                </a:solidFill>
                <a:latin typeface="Open Sans"/>
              </a:rPr>
              <a:t> be </a:t>
            </a:r>
            <a:r>
              <a:rPr lang="es-EC" altLang="es-EC" sz="1200" dirty="0" err="1" smtClean="0">
                <a:solidFill>
                  <a:srgbClr val="000000"/>
                </a:solidFill>
                <a:latin typeface="Open Sans"/>
              </a:rPr>
              <a:t>an</a:t>
            </a:r>
            <a:r>
              <a:rPr lang="es-EC" altLang="es-EC" sz="1200" dirty="0" smtClean="0">
                <a:solidFill>
                  <a:srgbClr val="000000"/>
                </a:solidFill>
                <a:latin typeface="Open Sans"/>
              </a:rPr>
              <a:t> </a:t>
            </a:r>
            <a:r>
              <a:rPr lang="es-EC" altLang="es-EC" sz="1200" dirty="0" err="1" smtClean="0">
                <a:solidFill>
                  <a:srgbClr val="000000"/>
                </a:solidFill>
                <a:latin typeface="Open Sans"/>
              </a:rPr>
              <a:t>excellent</a:t>
            </a:r>
            <a:r>
              <a:rPr lang="es-EC" altLang="es-EC" sz="1200" dirty="0" smtClean="0">
                <a:solidFill>
                  <a:srgbClr val="000000"/>
                </a:solidFill>
                <a:latin typeface="Open Sans"/>
              </a:rPr>
              <a:t> </a:t>
            </a:r>
            <a:r>
              <a:rPr lang="es-EC" altLang="es-EC" sz="1200" dirty="0" err="1" smtClean="0">
                <a:solidFill>
                  <a:srgbClr val="000000"/>
                </a:solidFill>
                <a:latin typeface="Open Sans"/>
              </a:rPr>
              <a:t>dancer</a:t>
            </a: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a:solidFill>
                  <a:srgbClr val="000000"/>
                </a:solidFill>
                <a:latin typeface="Open Sans"/>
              </a:rPr>
              <a:t>I </a:t>
            </a:r>
            <a:r>
              <a:rPr lang="es-EC" altLang="es-EC" sz="1200" dirty="0" err="1">
                <a:solidFill>
                  <a:srgbClr val="000000"/>
                </a:solidFill>
                <a:latin typeface="Open Sans"/>
              </a:rPr>
              <a:t>would</a:t>
            </a:r>
            <a:r>
              <a:rPr lang="es-EC" altLang="es-EC" sz="1200" dirty="0">
                <a:solidFill>
                  <a:srgbClr val="000000"/>
                </a:solidFill>
                <a:latin typeface="Open Sans"/>
              </a:rPr>
              <a:t> </a:t>
            </a:r>
            <a:r>
              <a:rPr lang="es-EC" altLang="es-EC" sz="1200" dirty="0" err="1">
                <a:solidFill>
                  <a:srgbClr val="000000"/>
                </a:solidFill>
                <a:latin typeface="Open Sans"/>
              </a:rPr>
              <a:t>visit</a:t>
            </a:r>
            <a:r>
              <a:rPr lang="es-EC" altLang="es-EC" sz="1200" dirty="0">
                <a:solidFill>
                  <a:srgbClr val="000000"/>
                </a:solidFill>
                <a:latin typeface="Open Sans"/>
              </a:rPr>
              <a:t> </a:t>
            </a:r>
            <a:r>
              <a:rPr lang="es-EC" altLang="es-EC" sz="1200" dirty="0" err="1">
                <a:solidFill>
                  <a:srgbClr val="000000"/>
                </a:solidFill>
                <a:latin typeface="Open Sans"/>
              </a:rPr>
              <a:t>the</a:t>
            </a:r>
            <a:r>
              <a:rPr lang="es-EC" altLang="es-EC" sz="1200" dirty="0">
                <a:solidFill>
                  <a:srgbClr val="000000"/>
                </a:solidFill>
                <a:latin typeface="Open Sans"/>
              </a:rPr>
              <a:t> </a:t>
            </a:r>
            <a:r>
              <a:rPr lang="es-EC" altLang="es-EC" sz="1200" dirty="0" err="1">
                <a:solidFill>
                  <a:srgbClr val="000000"/>
                </a:solidFill>
                <a:latin typeface="Open Sans"/>
              </a:rPr>
              <a:t>Eifel</a:t>
            </a:r>
            <a:r>
              <a:rPr lang="es-EC" altLang="es-EC" sz="1200" dirty="0">
                <a:solidFill>
                  <a:srgbClr val="000000"/>
                </a:solidFill>
                <a:latin typeface="Open Sans"/>
              </a:rPr>
              <a:t> </a:t>
            </a:r>
            <a:r>
              <a:rPr lang="es-EC" altLang="es-EC" sz="1200" dirty="0" err="1" smtClean="0">
                <a:solidFill>
                  <a:srgbClr val="000000"/>
                </a:solidFill>
                <a:latin typeface="Open Sans"/>
              </a:rPr>
              <a:t>tower</a:t>
            </a:r>
            <a:r>
              <a:rPr lang="es-EC" altLang="es-EC" sz="1200" dirty="0">
                <a:solidFill>
                  <a:srgbClr val="000000"/>
                </a:solidFill>
                <a:latin typeface="Open Sans"/>
              </a:rPr>
              <a:t> </a:t>
            </a:r>
            <a:r>
              <a:rPr lang="es-EC" altLang="es-EC" sz="1200" dirty="0" err="1" smtClean="0">
                <a:solidFill>
                  <a:srgbClr val="000000"/>
                </a:solidFill>
                <a:latin typeface="Open Sans"/>
              </a:rPr>
              <a:t>if</a:t>
            </a:r>
            <a:r>
              <a:rPr lang="es-EC" altLang="es-EC" sz="1200" dirty="0" smtClean="0">
                <a:solidFill>
                  <a:srgbClr val="000000"/>
                </a:solidFill>
                <a:latin typeface="Open Sans"/>
              </a:rPr>
              <a:t> i </a:t>
            </a:r>
            <a:r>
              <a:rPr lang="es-EC" altLang="es-EC" sz="1200" dirty="0" err="1" smtClean="0">
                <a:solidFill>
                  <a:srgbClr val="000000"/>
                </a:solidFill>
                <a:latin typeface="Open Sans"/>
              </a:rPr>
              <a:t>lived</a:t>
            </a:r>
            <a:r>
              <a:rPr lang="es-EC" altLang="es-EC" sz="1200" dirty="0" smtClean="0">
                <a:solidFill>
                  <a:srgbClr val="000000"/>
                </a:solidFill>
                <a:latin typeface="Open Sans"/>
              </a:rPr>
              <a:t> in France</a:t>
            </a:r>
            <a:br>
              <a:rPr lang="es-EC" altLang="es-EC" sz="1200" dirty="0" smtClean="0">
                <a:solidFill>
                  <a:srgbClr val="000000"/>
                </a:solidFill>
                <a:latin typeface="Open Sans"/>
              </a:rPr>
            </a:br>
            <a:r>
              <a:rPr lang="es-EC" altLang="es-EC" sz="1200" dirty="0" err="1">
                <a:solidFill>
                  <a:srgbClr val="000000"/>
                </a:solidFill>
                <a:latin typeface="Open Sans"/>
              </a:rPr>
              <a:t>She</a:t>
            </a:r>
            <a:r>
              <a:rPr lang="es-EC" altLang="es-EC" sz="1200" dirty="0">
                <a:solidFill>
                  <a:srgbClr val="000000"/>
                </a:solidFill>
                <a:latin typeface="Open Sans"/>
              </a:rPr>
              <a:t> </a:t>
            </a:r>
            <a:r>
              <a:rPr lang="es-EC" altLang="es-EC" sz="1200" dirty="0" err="1">
                <a:solidFill>
                  <a:srgbClr val="000000"/>
                </a:solidFill>
                <a:latin typeface="Open Sans"/>
              </a:rPr>
              <a:t>would</a:t>
            </a:r>
            <a:r>
              <a:rPr lang="es-EC" altLang="es-EC" sz="1200" dirty="0">
                <a:solidFill>
                  <a:srgbClr val="000000"/>
                </a:solidFill>
                <a:latin typeface="Open Sans"/>
              </a:rPr>
              <a:t> be </a:t>
            </a:r>
            <a:r>
              <a:rPr lang="es-EC" altLang="es-EC" sz="1200" dirty="0" err="1">
                <a:solidFill>
                  <a:srgbClr val="000000"/>
                </a:solidFill>
                <a:latin typeface="Open Sans"/>
              </a:rPr>
              <a:t>an</a:t>
            </a:r>
            <a:r>
              <a:rPr lang="es-EC" altLang="es-EC" sz="1200" dirty="0">
                <a:solidFill>
                  <a:srgbClr val="000000"/>
                </a:solidFill>
                <a:latin typeface="Open Sans"/>
              </a:rPr>
              <a:t> </a:t>
            </a:r>
            <a:r>
              <a:rPr lang="es-EC" altLang="es-EC" sz="1200" dirty="0" err="1">
                <a:solidFill>
                  <a:srgbClr val="000000"/>
                </a:solidFill>
                <a:latin typeface="Open Sans"/>
              </a:rPr>
              <a:t>excellent</a:t>
            </a:r>
            <a:r>
              <a:rPr lang="es-EC" altLang="es-EC" sz="1200" dirty="0">
                <a:solidFill>
                  <a:srgbClr val="000000"/>
                </a:solidFill>
                <a:latin typeface="Open Sans"/>
              </a:rPr>
              <a:t> </a:t>
            </a:r>
            <a:r>
              <a:rPr lang="es-EC" altLang="es-EC" sz="1200" dirty="0" err="1" smtClean="0">
                <a:solidFill>
                  <a:srgbClr val="000000"/>
                </a:solidFill>
                <a:latin typeface="Open Sans"/>
              </a:rPr>
              <a:t>dancer</a:t>
            </a:r>
            <a:r>
              <a:rPr lang="es-EC" altLang="es-EC" sz="1200" dirty="0" smtClean="0">
                <a:solidFill>
                  <a:srgbClr val="000000"/>
                </a:solidFill>
                <a:latin typeface="Open Sans"/>
              </a:rPr>
              <a:t> </a:t>
            </a:r>
            <a:r>
              <a:rPr lang="es-EC" altLang="es-EC" sz="1200" dirty="0" err="1" smtClean="0">
                <a:solidFill>
                  <a:srgbClr val="000000"/>
                </a:solidFill>
                <a:latin typeface="Open Sans"/>
              </a:rPr>
              <a:t>if</a:t>
            </a:r>
            <a:r>
              <a:rPr lang="es-EC" altLang="es-EC" sz="1200" dirty="0" smtClean="0">
                <a:solidFill>
                  <a:srgbClr val="000000"/>
                </a:solidFill>
                <a:latin typeface="Open Sans"/>
              </a:rPr>
              <a:t> </a:t>
            </a:r>
            <a:r>
              <a:rPr lang="es-EC" altLang="es-EC" sz="1200" dirty="0" err="1" smtClean="0">
                <a:solidFill>
                  <a:srgbClr val="000000"/>
                </a:solidFill>
                <a:latin typeface="Open Sans"/>
              </a:rPr>
              <a:t>she</a:t>
            </a:r>
            <a:r>
              <a:rPr lang="es-EC" altLang="es-EC" sz="1200" dirty="0" smtClean="0">
                <a:solidFill>
                  <a:srgbClr val="000000"/>
                </a:solidFill>
                <a:latin typeface="Open Sans"/>
              </a:rPr>
              <a:t> </a:t>
            </a:r>
            <a:r>
              <a:rPr lang="es-EC" altLang="es-EC" sz="1200" dirty="0" err="1" smtClean="0">
                <a:solidFill>
                  <a:srgbClr val="000000"/>
                </a:solidFill>
                <a:latin typeface="Open Sans"/>
              </a:rPr>
              <a:t>practiced</a:t>
            </a:r>
            <a:r>
              <a:rPr lang="es-EC" altLang="es-EC" sz="1200" dirty="0" smtClean="0">
                <a:solidFill>
                  <a:srgbClr val="000000"/>
                </a:solidFill>
                <a:latin typeface="Open Sans"/>
              </a:rPr>
              <a:t>  a </a:t>
            </a:r>
            <a:r>
              <a:rPr lang="es-EC" altLang="es-EC" sz="1200" dirty="0" err="1" smtClean="0">
                <a:solidFill>
                  <a:srgbClr val="000000"/>
                </a:solidFill>
                <a:latin typeface="Open Sans"/>
              </a:rPr>
              <a:t>lot</a:t>
            </a:r>
            <a:r>
              <a:rPr lang="es-EC" altLang="es-EC" sz="1200" dirty="0" smtClean="0">
                <a:solidFill>
                  <a:srgbClr val="000000"/>
                </a:solidFill>
                <a:latin typeface="Open Sans"/>
              </a:rPr>
              <a:t>.</a:t>
            </a:r>
            <a:br>
              <a:rPr lang="es-EC" altLang="es-EC" sz="1200" dirty="0" smtClean="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lang="es-EC" altLang="es-EC" sz="1200" dirty="0" smtClean="0">
                <a:solidFill>
                  <a:srgbClr val="000000"/>
                </a:solidFill>
                <a:latin typeface="Open Sans"/>
              </a:rPr>
              <a:t/>
            </a:r>
            <a:br>
              <a:rPr lang="es-EC" altLang="es-EC" sz="1200" dirty="0" smtClean="0">
                <a:solidFill>
                  <a:srgbClr val="000000"/>
                </a:solidFill>
                <a:latin typeface="Open Sans"/>
              </a:rPr>
            </a:br>
            <a:r>
              <a:rPr kumimoji="0" lang="es-EC" altLang="es-EC" sz="1200" b="0" i="0" u="none" strike="noStrike" cap="none" normalizeH="0" baseline="0" dirty="0" smtClean="0">
                <a:ln>
                  <a:noFill/>
                </a:ln>
                <a:solidFill>
                  <a:srgbClr val="000000"/>
                </a:solidFill>
                <a:effectLst/>
                <a:latin typeface="Open Sans"/>
              </a:rPr>
              <a:t/>
            </a:r>
            <a:br>
              <a:rPr kumimoji="0" lang="es-EC" altLang="es-EC" sz="1200" b="0" i="0" u="none" strike="noStrike" cap="none" normalizeH="0" baseline="0" dirty="0" smtClean="0">
                <a:ln>
                  <a:noFill/>
                </a:ln>
                <a:solidFill>
                  <a:srgbClr val="000000"/>
                </a:solidFill>
                <a:effectLst/>
                <a:latin typeface="Open Sans"/>
              </a:rPr>
            </a:br>
            <a:r>
              <a:rPr kumimoji="0" lang="es-EC" altLang="es-EC" sz="1100" b="0" i="0" u="none" strike="noStrike" cap="none" normalizeH="0" baseline="0" dirty="0" smtClean="0">
                <a:ln>
                  <a:noFill/>
                </a:ln>
                <a:solidFill>
                  <a:srgbClr val="000000"/>
                </a:solidFill>
                <a:effectLst/>
                <a:latin typeface="Open Sans"/>
              </a:rPr>
              <a:t/>
            </a:r>
            <a:br>
              <a:rPr kumimoji="0" lang="es-EC" altLang="es-EC" sz="1100" b="0" i="0" u="none" strike="noStrike" cap="none" normalizeH="0" baseline="0" dirty="0" smtClean="0">
                <a:ln>
                  <a:noFill/>
                </a:ln>
                <a:solidFill>
                  <a:srgbClr val="000000"/>
                </a:solidFill>
                <a:effectLst/>
                <a:latin typeface="Open Sans"/>
              </a:rPr>
            </a:br>
            <a:r>
              <a:rPr kumimoji="0" lang="es-EC" altLang="es-EC" sz="1100" b="0" i="0" u="none" strike="noStrike" cap="none" normalizeH="0" baseline="0" dirty="0" smtClean="0">
                <a:ln>
                  <a:noFill/>
                </a:ln>
                <a:solidFill>
                  <a:srgbClr val="000000"/>
                </a:solidFill>
                <a:effectLst/>
                <a:latin typeface="Open Sans"/>
              </a:rPr>
              <a:t/>
            </a:r>
            <a:br>
              <a:rPr kumimoji="0" lang="es-EC" altLang="es-EC" sz="1100" b="0" i="0" u="none" strike="noStrike" cap="none" normalizeH="0" baseline="0" dirty="0" smtClean="0">
                <a:ln>
                  <a:noFill/>
                </a:ln>
                <a:solidFill>
                  <a:srgbClr val="000000"/>
                </a:solidFill>
                <a:effectLst/>
                <a:latin typeface="Open Sans"/>
              </a:rPr>
            </a:br>
            <a:r>
              <a:rPr kumimoji="0" lang="es-EC" altLang="es-EC" sz="1100" b="0" i="0" u="none" strike="noStrike" cap="none" normalizeH="0" baseline="0" dirty="0" smtClean="0">
                <a:ln>
                  <a:noFill/>
                </a:ln>
                <a:solidFill>
                  <a:srgbClr val="000000"/>
                </a:solidFill>
                <a:effectLst/>
                <a:latin typeface="Open Sans"/>
              </a:rPr>
              <a:t>Fuente: </a:t>
            </a:r>
            <a:r>
              <a:rPr kumimoji="0" lang="es-EC" altLang="es-EC" sz="1100" b="0" i="0" u="none" strike="noStrike" cap="none" normalizeH="0" baseline="0" dirty="0" smtClean="0">
                <a:ln>
                  <a:noFill/>
                </a:ln>
                <a:solidFill>
                  <a:srgbClr val="003399"/>
                </a:solidFill>
                <a:effectLst/>
                <a:latin typeface="Open Sans"/>
                <a:hlinkClick r:id="rId3"/>
              </a:rPr>
              <a:t>https://www.ejemplos.co/20-ejemplos-de-second-conditional-en-ingles/#ixzz6fwvyq7yJ</a:t>
            </a:r>
            <a:r>
              <a:rPr kumimoji="0" lang="es-EC" altLang="es-EC" sz="800" b="0" i="0" u="none" strike="noStrike" cap="none" normalizeH="0" baseline="0" dirty="0" smtClean="0">
                <a:ln>
                  <a:noFill/>
                </a:ln>
                <a:solidFill>
                  <a:schemeClr val="tx1"/>
                </a:solidFill>
                <a:effectLst/>
              </a:rPr>
              <a:t>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4867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456</TotalTime>
  <Words>92</Words>
  <Application>Microsoft Office PowerPoint</Application>
  <PresentationFormat>Presentación en pantalla (4:3)</PresentationFormat>
  <Paragraphs>30</Paragraphs>
  <Slides>7</Slides>
  <Notes>0</Notes>
  <HiddenSlides>0</HiddenSlides>
  <MMClips>9</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Century Gothic</vt:lpstr>
      <vt:lpstr>Open Sans</vt:lpstr>
      <vt:lpstr>Wingdings 2</vt:lpstr>
      <vt:lpstr>Austin</vt:lpstr>
      <vt:lpstr>SECOND CONDITIONAL</vt:lpstr>
      <vt:lpstr>IF I WERE YOU….</vt:lpstr>
      <vt:lpstr>IF I HAD MONEY…</vt:lpstr>
      <vt:lpstr>IF SHE WERE MY GIRLFRIEND…</vt:lpstr>
      <vt:lpstr>IF JUSTIN BIEBER CAME TO BARRANQUILLA…</vt:lpstr>
      <vt:lpstr>SECOND CONDITIONAL STRUCTURE</vt:lpstr>
      <vt:lpstr>             If I were taller, she would like me. (Si fuera más alto, le gustaría.)  If I won the lottery, I would buy my dream house. (Si ganara la lotería, compraría la casa de mis sueños.)  If she lost weight, the dress would fit. (Si perdiera peso, el vestido le quedaría bien.)  If we lived in France we  would learned French very fast. (Si viviéramos en Francia aprenderíamos francés muy rápido.)  If they were in our place, they would do the same thing. (Si estuvieran en nuestro lugar, harían lo mismo.) If i were a good player, I would  play in a famous team. If I lived in china,  I would eat food  with chopsticks. If I lived in France, I would visit the Eifel tower If  I finished my studies, I would get a good job. If she  practiced a lot, She would be an excellent dancer I would visit the Eifel tower if i lived in France She would be an excellent dancer if she practiced  a lot.         Fuente: https://www.ejemplos.co/20-ejemplos-de-second-conditional-en-ingles/#ixzz6fwvyq7yJ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CONDITIONAL</dc:title>
  <dc:creator>Jhon</dc:creator>
  <cp:lastModifiedBy>hp</cp:lastModifiedBy>
  <cp:revision>19</cp:revision>
  <dcterms:created xsi:type="dcterms:W3CDTF">2013-08-25T21:04:45Z</dcterms:created>
  <dcterms:modified xsi:type="dcterms:W3CDTF">2020-12-07T17:16:33Z</dcterms:modified>
</cp:coreProperties>
</file>