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66189" y="6692900"/>
            <a:ext cx="6609080" cy="0"/>
          </a:xfrm>
          <a:custGeom>
            <a:avLst/>
            <a:gdLst/>
            <a:ahLst/>
            <a:cxnLst/>
            <a:rect l="l" t="t" r="r" b="b"/>
            <a:pathLst>
              <a:path w="6609080">
                <a:moveTo>
                  <a:pt x="6609080" y="0"/>
                </a:moveTo>
                <a:lnTo>
                  <a:pt x="0" y="0"/>
                </a:lnTo>
                <a:lnTo>
                  <a:pt x="6609080" y="0"/>
                </a:lnTo>
                <a:close/>
              </a:path>
            </a:pathLst>
          </a:custGeom>
          <a:solidFill>
            <a:srgbClr val="0000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0190" y="284480"/>
            <a:ext cx="8641080" cy="6408420"/>
          </a:xfrm>
          <a:custGeom>
            <a:avLst/>
            <a:gdLst/>
            <a:ahLst/>
            <a:cxnLst/>
            <a:rect l="l" t="t" r="r" b="b"/>
            <a:pathLst>
              <a:path w="8641080" h="6408420">
                <a:moveTo>
                  <a:pt x="7625080" y="0"/>
                </a:moveTo>
                <a:lnTo>
                  <a:pt x="1016000" y="0"/>
                </a:lnTo>
                <a:lnTo>
                  <a:pt x="920750" y="3810"/>
                </a:lnTo>
                <a:lnTo>
                  <a:pt x="826769" y="16510"/>
                </a:lnTo>
                <a:lnTo>
                  <a:pt x="734060" y="36829"/>
                </a:lnTo>
                <a:lnTo>
                  <a:pt x="643890" y="64770"/>
                </a:lnTo>
                <a:lnTo>
                  <a:pt x="554990" y="99060"/>
                </a:lnTo>
                <a:lnTo>
                  <a:pt x="471169" y="138430"/>
                </a:lnTo>
                <a:lnTo>
                  <a:pt x="392430" y="184150"/>
                </a:lnTo>
                <a:lnTo>
                  <a:pt x="317500" y="234950"/>
                </a:lnTo>
                <a:lnTo>
                  <a:pt x="250190" y="289560"/>
                </a:lnTo>
                <a:lnTo>
                  <a:pt x="187960" y="349250"/>
                </a:lnTo>
                <a:lnTo>
                  <a:pt x="133350" y="411480"/>
                </a:lnTo>
                <a:lnTo>
                  <a:pt x="87630" y="476250"/>
                </a:lnTo>
                <a:lnTo>
                  <a:pt x="50800" y="543560"/>
                </a:lnTo>
                <a:lnTo>
                  <a:pt x="22860" y="612140"/>
                </a:lnTo>
                <a:lnTo>
                  <a:pt x="6350" y="680720"/>
                </a:lnTo>
                <a:lnTo>
                  <a:pt x="0" y="753110"/>
                </a:lnTo>
                <a:lnTo>
                  <a:pt x="0" y="5655310"/>
                </a:lnTo>
                <a:lnTo>
                  <a:pt x="6350" y="5725160"/>
                </a:lnTo>
                <a:lnTo>
                  <a:pt x="22860" y="5795010"/>
                </a:lnTo>
                <a:lnTo>
                  <a:pt x="50800" y="5864860"/>
                </a:lnTo>
                <a:lnTo>
                  <a:pt x="87630" y="5932170"/>
                </a:lnTo>
                <a:lnTo>
                  <a:pt x="133350" y="5996940"/>
                </a:lnTo>
                <a:lnTo>
                  <a:pt x="187960" y="6059170"/>
                </a:lnTo>
                <a:lnTo>
                  <a:pt x="250190" y="6116320"/>
                </a:lnTo>
                <a:lnTo>
                  <a:pt x="317500" y="6173470"/>
                </a:lnTo>
                <a:lnTo>
                  <a:pt x="392430" y="6223000"/>
                </a:lnTo>
                <a:lnTo>
                  <a:pt x="471169" y="6268720"/>
                </a:lnTo>
                <a:lnTo>
                  <a:pt x="554990" y="6309360"/>
                </a:lnTo>
                <a:lnTo>
                  <a:pt x="643890" y="6343650"/>
                </a:lnTo>
                <a:lnTo>
                  <a:pt x="734060" y="6370320"/>
                </a:lnTo>
                <a:lnTo>
                  <a:pt x="826769" y="6391910"/>
                </a:lnTo>
                <a:lnTo>
                  <a:pt x="920750" y="6404610"/>
                </a:lnTo>
                <a:lnTo>
                  <a:pt x="1016000" y="6408420"/>
                </a:lnTo>
                <a:lnTo>
                  <a:pt x="7625080" y="6408420"/>
                </a:lnTo>
                <a:lnTo>
                  <a:pt x="7720330" y="6404610"/>
                </a:lnTo>
                <a:lnTo>
                  <a:pt x="7814309" y="6391910"/>
                </a:lnTo>
                <a:lnTo>
                  <a:pt x="7907019" y="6370320"/>
                </a:lnTo>
                <a:lnTo>
                  <a:pt x="7998459" y="6343650"/>
                </a:lnTo>
                <a:lnTo>
                  <a:pt x="8086089" y="6309360"/>
                </a:lnTo>
                <a:lnTo>
                  <a:pt x="8169909" y="6268720"/>
                </a:lnTo>
                <a:lnTo>
                  <a:pt x="8249919" y="6223000"/>
                </a:lnTo>
                <a:lnTo>
                  <a:pt x="8323580" y="6173470"/>
                </a:lnTo>
                <a:lnTo>
                  <a:pt x="8392160" y="6116320"/>
                </a:lnTo>
                <a:lnTo>
                  <a:pt x="8454390" y="6059170"/>
                </a:lnTo>
                <a:lnTo>
                  <a:pt x="8507730" y="5996940"/>
                </a:lnTo>
                <a:lnTo>
                  <a:pt x="8553450" y="5932170"/>
                </a:lnTo>
                <a:lnTo>
                  <a:pt x="8591550" y="5864860"/>
                </a:lnTo>
                <a:lnTo>
                  <a:pt x="8618219" y="5795010"/>
                </a:lnTo>
                <a:lnTo>
                  <a:pt x="8636000" y="5725160"/>
                </a:lnTo>
                <a:lnTo>
                  <a:pt x="8641080" y="5655310"/>
                </a:lnTo>
                <a:lnTo>
                  <a:pt x="8641080" y="753110"/>
                </a:lnTo>
                <a:lnTo>
                  <a:pt x="8636000" y="680720"/>
                </a:lnTo>
                <a:lnTo>
                  <a:pt x="8618219" y="612140"/>
                </a:lnTo>
                <a:lnTo>
                  <a:pt x="8591550" y="543560"/>
                </a:lnTo>
                <a:lnTo>
                  <a:pt x="8553450" y="476250"/>
                </a:lnTo>
                <a:lnTo>
                  <a:pt x="8507730" y="411480"/>
                </a:lnTo>
                <a:lnTo>
                  <a:pt x="8454390" y="349250"/>
                </a:lnTo>
                <a:lnTo>
                  <a:pt x="8392160" y="289560"/>
                </a:lnTo>
                <a:lnTo>
                  <a:pt x="8323580" y="234950"/>
                </a:lnTo>
                <a:lnTo>
                  <a:pt x="8249919" y="184150"/>
                </a:lnTo>
                <a:lnTo>
                  <a:pt x="8169909" y="138430"/>
                </a:lnTo>
                <a:lnTo>
                  <a:pt x="8086089" y="99060"/>
                </a:lnTo>
                <a:lnTo>
                  <a:pt x="7998459" y="64770"/>
                </a:lnTo>
                <a:lnTo>
                  <a:pt x="7907019" y="36829"/>
                </a:lnTo>
                <a:lnTo>
                  <a:pt x="7814309" y="16510"/>
                </a:lnTo>
                <a:lnTo>
                  <a:pt x="7720330" y="3810"/>
                </a:lnTo>
                <a:lnTo>
                  <a:pt x="7625080" y="0"/>
                </a:lnTo>
                <a:close/>
              </a:path>
            </a:pathLst>
          </a:custGeom>
          <a:solidFill>
            <a:srgbClr val="0000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1460" y="283209"/>
            <a:ext cx="8641080" cy="6409690"/>
          </a:xfrm>
          <a:custGeom>
            <a:avLst/>
            <a:gdLst/>
            <a:ahLst/>
            <a:cxnLst/>
            <a:rect l="l" t="t" r="r" b="b"/>
            <a:pathLst>
              <a:path w="8641080" h="6409690">
                <a:moveTo>
                  <a:pt x="0" y="753110"/>
                </a:moveTo>
                <a:lnTo>
                  <a:pt x="6622" y="678021"/>
                </a:lnTo>
                <a:lnTo>
                  <a:pt x="14732" y="640674"/>
                </a:lnTo>
                <a:lnTo>
                  <a:pt x="25889" y="603571"/>
                </a:lnTo>
                <a:lnTo>
                  <a:pt x="39981" y="566796"/>
                </a:lnTo>
                <a:lnTo>
                  <a:pt x="56896" y="530433"/>
                </a:lnTo>
                <a:lnTo>
                  <a:pt x="76519" y="494566"/>
                </a:lnTo>
                <a:lnTo>
                  <a:pt x="98740" y="459279"/>
                </a:lnTo>
                <a:lnTo>
                  <a:pt x="123444" y="424657"/>
                </a:lnTo>
                <a:lnTo>
                  <a:pt x="150518" y="390783"/>
                </a:lnTo>
                <a:lnTo>
                  <a:pt x="179850" y="357742"/>
                </a:lnTo>
                <a:lnTo>
                  <a:pt x="211328" y="325617"/>
                </a:lnTo>
                <a:lnTo>
                  <a:pt x="244837" y="294493"/>
                </a:lnTo>
                <a:lnTo>
                  <a:pt x="280265" y="264455"/>
                </a:lnTo>
                <a:lnTo>
                  <a:pt x="317500" y="235584"/>
                </a:lnTo>
                <a:lnTo>
                  <a:pt x="356427" y="207968"/>
                </a:lnTo>
                <a:lnTo>
                  <a:pt x="396936" y="181688"/>
                </a:lnTo>
                <a:lnTo>
                  <a:pt x="438912" y="156829"/>
                </a:lnTo>
                <a:lnTo>
                  <a:pt x="482242" y="133476"/>
                </a:lnTo>
                <a:lnTo>
                  <a:pt x="526814" y="111712"/>
                </a:lnTo>
                <a:lnTo>
                  <a:pt x="572516" y="91622"/>
                </a:lnTo>
                <a:lnTo>
                  <a:pt x="619233" y="73290"/>
                </a:lnTo>
                <a:lnTo>
                  <a:pt x="666853" y="56799"/>
                </a:lnTo>
                <a:lnTo>
                  <a:pt x="715264" y="42235"/>
                </a:lnTo>
                <a:lnTo>
                  <a:pt x="764351" y="29680"/>
                </a:lnTo>
                <a:lnTo>
                  <a:pt x="814004" y="19219"/>
                </a:lnTo>
                <a:lnTo>
                  <a:pt x="864108" y="10937"/>
                </a:lnTo>
                <a:lnTo>
                  <a:pt x="914550" y="4917"/>
                </a:lnTo>
                <a:lnTo>
                  <a:pt x="965218" y="1243"/>
                </a:lnTo>
                <a:lnTo>
                  <a:pt x="1016000" y="0"/>
                </a:lnTo>
                <a:lnTo>
                  <a:pt x="7625080" y="0"/>
                </a:lnTo>
                <a:lnTo>
                  <a:pt x="7675861" y="1243"/>
                </a:lnTo>
                <a:lnTo>
                  <a:pt x="7726529" y="4917"/>
                </a:lnTo>
                <a:lnTo>
                  <a:pt x="7776972" y="10937"/>
                </a:lnTo>
                <a:lnTo>
                  <a:pt x="7827075" y="19219"/>
                </a:lnTo>
                <a:lnTo>
                  <a:pt x="7876728" y="29680"/>
                </a:lnTo>
                <a:lnTo>
                  <a:pt x="7925816" y="42235"/>
                </a:lnTo>
                <a:lnTo>
                  <a:pt x="7974226" y="56799"/>
                </a:lnTo>
                <a:lnTo>
                  <a:pt x="8021846" y="73290"/>
                </a:lnTo>
                <a:lnTo>
                  <a:pt x="8068564" y="91622"/>
                </a:lnTo>
                <a:lnTo>
                  <a:pt x="8114265" y="111712"/>
                </a:lnTo>
                <a:lnTo>
                  <a:pt x="8158837" y="133476"/>
                </a:lnTo>
                <a:lnTo>
                  <a:pt x="8202168" y="156829"/>
                </a:lnTo>
                <a:lnTo>
                  <a:pt x="8244143" y="181688"/>
                </a:lnTo>
                <a:lnTo>
                  <a:pt x="8284652" y="207968"/>
                </a:lnTo>
                <a:lnTo>
                  <a:pt x="8323580" y="235585"/>
                </a:lnTo>
                <a:lnTo>
                  <a:pt x="8360814" y="264455"/>
                </a:lnTo>
                <a:lnTo>
                  <a:pt x="8396242" y="294493"/>
                </a:lnTo>
                <a:lnTo>
                  <a:pt x="8429752" y="325617"/>
                </a:lnTo>
                <a:lnTo>
                  <a:pt x="8461229" y="357742"/>
                </a:lnTo>
                <a:lnTo>
                  <a:pt x="8490561" y="390783"/>
                </a:lnTo>
                <a:lnTo>
                  <a:pt x="8517636" y="424657"/>
                </a:lnTo>
                <a:lnTo>
                  <a:pt x="8542339" y="459279"/>
                </a:lnTo>
                <a:lnTo>
                  <a:pt x="8564560" y="494566"/>
                </a:lnTo>
                <a:lnTo>
                  <a:pt x="8584184" y="530433"/>
                </a:lnTo>
                <a:lnTo>
                  <a:pt x="8601098" y="566796"/>
                </a:lnTo>
                <a:lnTo>
                  <a:pt x="8615190" y="603571"/>
                </a:lnTo>
                <a:lnTo>
                  <a:pt x="8626348" y="640674"/>
                </a:lnTo>
                <a:lnTo>
                  <a:pt x="8634457" y="678021"/>
                </a:lnTo>
                <a:lnTo>
                  <a:pt x="8641080" y="753110"/>
                </a:lnTo>
                <a:lnTo>
                  <a:pt x="8641080" y="5655310"/>
                </a:lnTo>
                <a:lnTo>
                  <a:pt x="8634457" y="5730636"/>
                </a:lnTo>
                <a:lnTo>
                  <a:pt x="8626348" y="5768089"/>
                </a:lnTo>
                <a:lnTo>
                  <a:pt x="8615190" y="5805291"/>
                </a:lnTo>
                <a:lnTo>
                  <a:pt x="8601098" y="5842158"/>
                </a:lnTo>
                <a:lnTo>
                  <a:pt x="8584184" y="5878606"/>
                </a:lnTo>
                <a:lnTo>
                  <a:pt x="8564560" y="5914551"/>
                </a:lnTo>
                <a:lnTo>
                  <a:pt x="8542339" y="5949909"/>
                </a:lnTo>
                <a:lnTo>
                  <a:pt x="8517636" y="5984596"/>
                </a:lnTo>
                <a:lnTo>
                  <a:pt x="8490561" y="6018530"/>
                </a:lnTo>
                <a:lnTo>
                  <a:pt x="8461229" y="6051624"/>
                </a:lnTo>
                <a:lnTo>
                  <a:pt x="8429752" y="6083797"/>
                </a:lnTo>
                <a:lnTo>
                  <a:pt x="8396242" y="6114964"/>
                </a:lnTo>
                <a:lnTo>
                  <a:pt x="8360814" y="6145042"/>
                </a:lnTo>
                <a:lnTo>
                  <a:pt x="8323580" y="6173946"/>
                </a:lnTo>
                <a:lnTo>
                  <a:pt x="8284652" y="6201592"/>
                </a:lnTo>
                <a:lnTo>
                  <a:pt x="8244143" y="6227898"/>
                </a:lnTo>
                <a:lnTo>
                  <a:pt x="8202168" y="6252778"/>
                </a:lnTo>
                <a:lnTo>
                  <a:pt x="8158837" y="6276150"/>
                </a:lnTo>
                <a:lnTo>
                  <a:pt x="8114265" y="6297930"/>
                </a:lnTo>
                <a:lnTo>
                  <a:pt x="8068563" y="6318032"/>
                </a:lnTo>
                <a:lnTo>
                  <a:pt x="8021846" y="6336375"/>
                </a:lnTo>
                <a:lnTo>
                  <a:pt x="7974226" y="6352874"/>
                </a:lnTo>
                <a:lnTo>
                  <a:pt x="7925815" y="6367444"/>
                </a:lnTo>
                <a:lnTo>
                  <a:pt x="7876728" y="6380003"/>
                </a:lnTo>
                <a:lnTo>
                  <a:pt x="7827075" y="6390467"/>
                </a:lnTo>
                <a:lnTo>
                  <a:pt x="7776971" y="6398751"/>
                </a:lnTo>
                <a:lnTo>
                  <a:pt x="7726529" y="6404772"/>
                </a:lnTo>
                <a:lnTo>
                  <a:pt x="7675861" y="6408446"/>
                </a:lnTo>
                <a:lnTo>
                  <a:pt x="7625080" y="6409690"/>
                </a:lnTo>
                <a:lnTo>
                  <a:pt x="1016000" y="6409690"/>
                </a:lnTo>
                <a:lnTo>
                  <a:pt x="965218" y="6408446"/>
                </a:lnTo>
                <a:lnTo>
                  <a:pt x="914550" y="6404772"/>
                </a:lnTo>
                <a:lnTo>
                  <a:pt x="864107" y="6398751"/>
                </a:lnTo>
                <a:lnTo>
                  <a:pt x="814004" y="6390467"/>
                </a:lnTo>
                <a:lnTo>
                  <a:pt x="764351" y="6380003"/>
                </a:lnTo>
                <a:lnTo>
                  <a:pt x="715263" y="6367444"/>
                </a:lnTo>
                <a:lnTo>
                  <a:pt x="666853" y="6352874"/>
                </a:lnTo>
                <a:lnTo>
                  <a:pt x="619233" y="6336375"/>
                </a:lnTo>
                <a:lnTo>
                  <a:pt x="572516" y="6318032"/>
                </a:lnTo>
                <a:lnTo>
                  <a:pt x="526814" y="6297930"/>
                </a:lnTo>
                <a:lnTo>
                  <a:pt x="482242" y="6276150"/>
                </a:lnTo>
                <a:lnTo>
                  <a:pt x="438912" y="6252778"/>
                </a:lnTo>
                <a:lnTo>
                  <a:pt x="396936" y="6227898"/>
                </a:lnTo>
                <a:lnTo>
                  <a:pt x="356427" y="6201592"/>
                </a:lnTo>
                <a:lnTo>
                  <a:pt x="317500" y="6173946"/>
                </a:lnTo>
                <a:lnTo>
                  <a:pt x="280265" y="6145042"/>
                </a:lnTo>
                <a:lnTo>
                  <a:pt x="244837" y="6114964"/>
                </a:lnTo>
                <a:lnTo>
                  <a:pt x="211328" y="6083797"/>
                </a:lnTo>
                <a:lnTo>
                  <a:pt x="179850" y="6051624"/>
                </a:lnTo>
                <a:lnTo>
                  <a:pt x="150518" y="6018530"/>
                </a:lnTo>
                <a:lnTo>
                  <a:pt x="123444" y="5984596"/>
                </a:lnTo>
                <a:lnTo>
                  <a:pt x="98740" y="5949909"/>
                </a:lnTo>
                <a:lnTo>
                  <a:pt x="76519" y="5914551"/>
                </a:lnTo>
                <a:lnTo>
                  <a:pt x="56896" y="5878606"/>
                </a:lnTo>
                <a:lnTo>
                  <a:pt x="39981" y="5842158"/>
                </a:lnTo>
                <a:lnTo>
                  <a:pt x="25889" y="5805291"/>
                </a:lnTo>
                <a:lnTo>
                  <a:pt x="14732" y="5768089"/>
                </a:lnTo>
                <a:lnTo>
                  <a:pt x="6622" y="5730636"/>
                </a:lnTo>
                <a:lnTo>
                  <a:pt x="0" y="5655310"/>
                </a:lnTo>
                <a:lnTo>
                  <a:pt x="0" y="753110"/>
                </a:lnTo>
                <a:close/>
              </a:path>
              <a:path w="8641080" h="6409690">
                <a:moveTo>
                  <a:pt x="0" y="0"/>
                </a:moveTo>
                <a:lnTo>
                  <a:pt x="0" y="0"/>
                </a:lnTo>
              </a:path>
              <a:path w="8641080" h="6409690">
                <a:moveTo>
                  <a:pt x="8641080" y="6409690"/>
                </a:moveTo>
                <a:lnTo>
                  <a:pt x="8641080" y="64096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60717" y="6405879"/>
            <a:ext cx="8078470" cy="264160"/>
          </a:xfrm>
          <a:custGeom>
            <a:avLst/>
            <a:gdLst/>
            <a:ahLst/>
            <a:cxnLst/>
            <a:rect l="l" t="t" r="r" b="b"/>
            <a:pathLst>
              <a:path w="8078470" h="264159">
                <a:moveTo>
                  <a:pt x="8078444" y="0"/>
                </a:moveTo>
                <a:lnTo>
                  <a:pt x="0" y="0"/>
                </a:lnTo>
                <a:lnTo>
                  <a:pt x="35852" y="29210"/>
                </a:lnTo>
                <a:lnTo>
                  <a:pt x="110782" y="78740"/>
                </a:lnTo>
                <a:lnTo>
                  <a:pt x="189522" y="125730"/>
                </a:lnTo>
                <a:lnTo>
                  <a:pt x="273342" y="165100"/>
                </a:lnTo>
                <a:lnTo>
                  <a:pt x="360972" y="198120"/>
                </a:lnTo>
                <a:lnTo>
                  <a:pt x="451142" y="226060"/>
                </a:lnTo>
                <a:lnTo>
                  <a:pt x="545122" y="247650"/>
                </a:lnTo>
                <a:lnTo>
                  <a:pt x="639102" y="260350"/>
                </a:lnTo>
                <a:lnTo>
                  <a:pt x="734352" y="264160"/>
                </a:lnTo>
                <a:lnTo>
                  <a:pt x="7342162" y="264160"/>
                </a:lnTo>
                <a:lnTo>
                  <a:pt x="7438682" y="260350"/>
                </a:lnTo>
                <a:lnTo>
                  <a:pt x="7532662" y="247650"/>
                </a:lnTo>
                <a:lnTo>
                  <a:pt x="7625372" y="226060"/>
                </a:lnTo>
                <a:lnTo>
                  <a:pt x="7715542" y="198120"/>
                </a:lnTo>
                <a:lnTo>
                  <a:pt x="7803172" y="165100"/>
                </a:lnTo>
                <a:lnTo>
                  <a:pt x="7859941" y="138430"/>
                </a:lnTo>
                <a:lnTo>
                  <a:pt x="7886992" y="125730"/>
                </a:lnTo>
                <a:lnTo>
                  <a:pt x="7967002" y="78740"/>
                </a:lnTo>
                <a:lnTo>
                  <a:pt x="8041932" y="29210"/>
                </a:lnTo>
                <a:lnTo>
                  <a:pt x="8078444" y="0"/>
                </a:lnTo>
                <a:close/>
              </a:path>
            </a:pathLst>
          </a:custGeom>
          <a:solidFill>
            <a:srgbClr val="397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30925" y="6280150"/>
            <a:ext cx="8337550" cy="138430"/>
          </a:xfrm>
          <a:custGeom>
            <a:avLst/>
            <a:gdLst/>
            <a:ahLst/>
            <a:cxnLst/>
            <a:rect l="l" t="t" r="r" b="b"/>
            <a:pathLst>
              <a:path w="8337550" h="138429">
                <a:moveTo>
                  <a:pt x="8336927" y="0"/>
                </a:moveTo>
                <a:lnTo>
                  <a:pt x="0" y="0"/>
                </a:lnTo>
                <a:lnTo>
                  <a:pt x="34834" y="40640"/>
                </a:lnTo>
                <a:lnTo>
                  <a:pt x="97064" y="99059"/>
                </a:lnTo>
                <a:lnTo>
                  <a:pt x="145382" y="138429"/>
                </a:lnTo>
                <a:lnTo>
                  <a:pt x="8192361" y="138429"/>
                </a:lnTo>
                <a:lnTo>
                  <a:pt x="8241574" y="99059"/>
                </a:lnTo>
                <a:lnTo>
                  <a:pt x="8301264" y="40640"/>
                </a:lnTo>
                <a:lnTo>
                  <a:pt x="8336927" y="0"/>
                </a:lnTo>
                <a:close/>
              </a:path>
            </a:pathLst>
          </a:custGeom>
          <a:solidFill>
            <a:srgbClr val="397A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45133" y="6154420"/>
            <a:ext cx="8508365" cy="138430"/>
          </a:xfrm>
          <a:custGeom>
            <a:avLst/>
            <a:gdLst/>
            <a:ahLst/>
            <a:cxnLst/>
            <a:rect l="l" t="t" r="r" b="b"/>
            <a:pathLst>
              <a:path w="8508365" h="138429">
                <a:moveTo>
                  <a:pt x="8508233" y="0"/>
                </a:moveTo>
                <a:lnTo>
                  <a:pt x="0" y="0"/>
                </a:lnTo>
                <a:lnTo>
                  <a:pt x="21566" y="38099"/>
                </a:lnTo>
                <a:lnTo>
                  <a:pt x="67286" y="104139"/>
                </a:lnTo>
                <a:lnTo>
                  <a:pt x="96677" y="138429"/>
                </a:lnTo>
                <a:lnTo>
                  <a:pt x="8411574" y="138429"/>
                </a:lnTo>
                <a:lnTo>
                  <a:pt x="8441666" y="104139"/>
                </a:lnTo>
                <a:lnTo>
                  <a:pt x="8487386" y="38099"/>
                </a:lnTo>
                <a:lnTo>
                  <a:pt x="8508233" y="0"/>
                </a:lnTo>
                <a:close/>
              </a:path>
            </a:pathLst>
          </a:custGeom>
          <a:solidFill>
            <a:srgbClr val="397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5580" y="6028690"/>
            <a:ext cx="8608695" cy="138430"/>
          </a:xfrm>
          <a:custGeom>
            <a:avLst/>
            <a:gdLst/>
            <a:ahLst/>
            <a:cxnLst/>
            <a:rect l="l" t="t" r="r" b="b"/>
            <a:pathLst>
              <a:path w="8608695" h="138429">
                <a:moveTo>
                  <a:pt x="8608314" y="0"/>
                </a:moveTo>
                <a:lnTo>
                  <a:pt x="0" y="0"/>
                </a:lnTo>
                <a:lnTo>
                  <a:pt x="7619" y="27940"/>
                </a:lnTo>
                <a:lnTo>
                  <a:pt x="33019" y="96520"/>
                </a:lnTo>
                <a:lnTo>
                  <a:pt x="56742" y="138430"/>
                </a:lnTo>
                <a:lnTo>
                  <a:pt x="8550838" y="138430"/>
                </a:lnTo>
                <a:lnTo>
                  <a:pt x="8573770" y="96520"/>
                </a:lnTo>
                <a:lnTo>
                  <a:pt x="8601710" y="27940"/>
                </a:lnTo>
                <a:lnTo>
                  <a:pt x="8608314" y="0"/>
                </a:lnTo>
                <a:close/>
              </a:path>
            </a:pathLst>
          </a:custGeom>
          <a:solidFill>
            <a:srgbClr val="387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9070" y="590295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0"/>
                </a:moveTo>
                <a:lnTo>
                  <a:pt x="0" y="0"/>
                </a:lnTo>
                <a:lnTo>
                  <a:pt x="0" y="12699"/>
                </a:lnTo>
                <a:lnTo>
                  <a:pt x="1269" y="48259"/>
                </a:lnTo>
                <a:lnTo>
                  <a:pt x="5080" y="83819"/>
                </a:lnTo>
                <a:lnTo>
                  <a:pt x="19973" y="138429"/>
                </a:lnTo>
                <a:lnTo>
                  <a:pt x="8621822" y="138429"/>
                </a:lnTo>
                <a:lnTo>
                  <a:pt x="8634730" y="83819"/>
                </a:lnTo>
                <a:lnTo>
                  <a:pt x="8639810" y="48259"/>
                </a:lnTo>
                <a:lnTo>
                  <a:pt x="8641080" y="12699"/>
                </a:lnTo>
                <a:lnTo>
                  <a:pt x="8641080" y="0"/>
                </a:lnTo>
                <a:close/>
              </a:path>
            </a:pathLst>
          </a:custGeom>
          <a:solidFill>
            <a:srgbClr val="387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79070" y="577722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87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9070" y="565150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87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9070" y="552577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377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9070" y="540130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59"/>
                </a:moveTo>
                <a:lnTo>
                  <a:pt x="0" y="13715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59"/>
                </a:lnTo>
                <a:close/>
              </a:path>
            </a:pathLst>
          </a:custGeom>
          <a:solidFill>
            <a:srgbClr val="377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9070" y="527557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77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9070" y="514857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77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9070" y="502285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67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9070" y="489839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6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9070" y="477265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59"/>
                </a:moveTo>
                <a:lnTo>
                  <a:pt x="0" y="13715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59"/>
                </a:lnTo>
                <a:close/>
              </a:path>
            </a:pathLst>
          </a:custGeom>
          <a:solidFill>
            <a:srgbClr val="367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9070" y="464692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57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9070" y="452120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57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9070" y="439547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59"/>
                </a:moveTo>
                <a:lnTo>
                  <a:pt x="0" y="13715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59"/>
                </a:lnTo>
                <a:close/>
              </a:path>
            </a:pathLst>
          </a:custGeom>
          <a:solidFill>
            <a:srgbClr val="357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9070" y="426974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57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9070" y="414400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59"/>
                </a:moveTo>
                <a:lnTo>
                  <a:pt x="0" y="13715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59"/>
                </a:lnTo>
                <a:close/>
              </a:path>
            </a:pathLst>
          </a:custGeom>
          <a:solidFill>
            <a:srgbClr val="347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9070" y="401827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47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9070" y="389255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46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9070" y="376682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59"/>
                </a:moveTo>
                <a:lnTo>
                  <a:pt x="0" y="13715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59"/>
                </a:lnTo>
                <a:close/>
              </a:path>
            </a:pathLst>
          </a:custGeom>
          <a:solidFill>
            <a:srgbClr val="346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9070" y="364109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36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9070" y="351535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59"/>
                </a:moveTo>
                <a:lnTo>
                  <a:pt x="0" y="13715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59"/>
                </a:lnTo>
                <a:close/>
              </a:path>
            </a:pathLst>
          </a:custGeom>
          <a:solidFill>
            <a:srgbClr val="33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79070" y="338962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36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79070" y="326390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36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9070" y="313817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29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336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9070" y="301243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36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79070" y="288671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36A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79070" y="2760979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16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9070" y="263525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316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79070" y="250952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316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79070" y="238378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16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9070" y="2258060"/>
            <a:ext cx="8641080" cy="137160"/>
          </a:xfrm>
          <a:custGeom>
            <a:avLst/>
            <a:gdLst/>
            <a:ahLst/>
            <a:cxnLst/>
            <a:rect l="l" t="t" r="r" b="b"/>
            <a:pathLst>
              <a:path w="8641080" h="137160">
                <a:moveTo>
                  <a:pt x="8641080" y="137160"/>
                </a:moveTo>
                <a:lnTo>
                  <a:pt x="0" y="13716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7160"/>
                </a:lnTo>
                <a:close/>
              </a:path>
            </a:pathLst>
          </a:custGeom>
          <a:solidFill>
            <a:srgbClr val="306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79070" y="213232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30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9070" y="200660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30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79070" y="188086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306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79070" y="175513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2F6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79070" y="162941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2F6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79070" y="150368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2F6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9070" y="137795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2E6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79070" y="125221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29"/>
                </a:moveTo>
                <a:lnTo>
                  <a:pt x="0" y="138429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29"/>
                </a:lnTo>
                <a:close/>
              </a:path>
            </a:pathLst>
          </a:custGeom>
          <a:solidFill>
            <a:srgbClr val="2E62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9070" y="112648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8430"/>
                </a:moveTo>
                <a:lnTo>
                  <a:pt x="0" y="1384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138430"/>
                </a:lnTo>
                <a:close/>
              </a:path>
            </a:pathLst>
          </a:custGeom>
          <a:solidFill>
            <a:srgbClr val="2E6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79070" y="1000759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41080" y="13970"/>
                </a:moveTo>
                <a:lnTo>
                  <a:pt x="8640839" y="13970"/>
                </a:lnTo>
                <a:lnTo>
                  <a:pt x="8640839" y="0"/>
                </a:lnTo>
                <a:lnTo>
                  <a:pt x="228" y="0"/>
                </a:lnTo>
                <a:lnTo>
                  <a:pt x="228" y="13970"/>
                </a:lnTo>
                <a:lnTo>
                  <a:pt x="0" y="13970"/>
                </a:lnTo>
                <a:lnTo>
                  <a:pt x="0" y="138430"/>
                </a:lnTo>
                <a:lnTo>
                  <a:pt x="8641080" y="138430"/>
                </a:lnTo>
                <a:lnTo>
                  <a:pt x="8641080" y="13970"/>
                </a:lnTo>
                <a:close/>
              </a:path>
            </a:pathLst>
          </a:custGeom>
          <a:solidFill>
            <a:srgbClr val="2E6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9113" y="875030"/>
            <a:ext cx="8641080" cy="138430"/>
          </a:xfrm>
          <a:custGeom>
            <a:avLst/>
            <a:gdLst/>
            <a:ahLst/>
            <a:cxnLst/>
            <a:rect l="l" t="t" r="r" b="b"/>
            <a:pathLst>
              <a:path w="8641080" h="138430">
                <a:moveTo>
                  <a:pt x="8618476" y="0"/>
                </a:moveTo>
                <a:lnTo>
                  <a:pt x="23739" y="0"/>
                </a:lnTo>
                <a:lnTo>
                  <a:pt x="5036" y="68580"/>
                </a:lnTo>
                <a:lnTo>
                  <a:pt x="1226" y="102870"/>
                </a:lnTo>
                <a:lnTo>
                  <a:pt x="0" y="138430"/>
                </a:lnTo>
                <a:lnTo>
                  <a:pt x="8640992" y="138430"/>
                </a:lnTo>
                <a:lnTo>
                  <a:pt x="8639766" y="102870"/>
                </a:lnTo>
                <a:lnTo>
                  <a:pt x="8634686" y="68580"/>
                </a:lnTo>
                <a:lnTo>
                  <a:pt x="8618476" y="0"/>
                </a:lnTo>
                <a:close/>
              </a:path>
            </a:pathLst>
          </a:custGeom>
          <a:solidFill>
            <a:srgbClr val="2D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99390" y="749300"/>
            <a:ext cx="8601710" cy="138430"/>
          </a:xfrm>
          <a:custGeom>
            <a:avLst/>
            <a:gdLst/>
            <a:ahLst/>
            <a:cxnLst/>
            <a:rect l="l" t="t" r="r" b="b"/>
            <a:pathLst>
              <a:path w="8601710" h="138430">
                <a:moveTo>
                  <a:pt x="8539950" y="0"/>
                </a:moveTo>
                <a:lnTo>
                  <a:pt x="60254" y="0"/>
                </a:lnTo>
                <a:lnTo>
                  <a:pt x="29210" y="55879"/>
                </a:lnTo>
                <a:lnTo>
                  <a:pt x="3810" y="124460"/>
                </a:lnTo>
                <a:lnTo>
                  <a:pt x="0" y="138429"/>
                </a:lnTo>
                <a:lnTo>
                  <a:pt x="8601202" y="138429"/>
                </a:lnTo>
                <a:lnTo>
                  <a:pt x="8597900" y="124460"/>
                </a:lnTo>
                <a:lnTo>
                  <a:pt x="8569960" y="55879"/>
                </a:lnTo>
                <a:lnTo>
                  <a:pt x="8539950" y="0"/>
                </a:lnTo>
                <a:close/>
              </a:path>
            </a:pathLst>
          </a:custGeom>
          <a:solidFill>
            <a:srgbClr val="2D6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52588" y="623570"/>
            <a:ext cx="8493760" cy="138430"/>
          </a:xfrm>
          <a:custGeom>
            <a:avLst/>
            <a:gdLst/>
            <a:ahLst/>
            <a:cxnLst/>
            <a:rect l="l" t="t" r="r" b="b"/>
            <a:pathLst>
              <a:path w="8493760" h="138429">
                <a:moveTo>
                  <a:pt x="8391615" y="0"/>
                </a:moveTo>
                <a:lnTo>
                  <a:pt x="101436" y="0"/>
                </a:lnTo>
                <a:lnTo>
                  <a:pt x="59831" y="49529"/>
                </a:lnTo>
                <a:lnTo>
                  <a:pt x="14111" y="113029"/>
                </a:lnTo>
                <a:lnTo>
                  <a:pt x="0" y="138429"/>
                </a:lnTo>
                <a:lnTo>
                  <a:pt x="8493571" y="138429"/>
                </a:lnTo>
                <a:lnTo>
                  <a:pt x="8479931" y="113029"/>
                </a:lnTo>
                <a:lnTo>
                  <a:pt x="8434211" y="49529"/>
                </a:lnTo>
                <a:lnTo>
                  <a:pt x="8391615" y="0"/>
                </a:lnTo>
                <a:close/>
              </a:path>
            </a:pathLst>
          </a:custGeom>
          <a:solidFill>
            <a:srgbClr val="2D5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343357" y="497840"/>
            <a:ext cx="8312150" cy="138430"/>
          </a:xfrm>
          <a:custGeom>
            <a:avLst/>
            <a:gdLst/>
            <a:ahLst/>
            <a:cxnLst/>
            <a:rect l="l" t="t" r="r" b="b"/>
            <a:pathLst>
              <a:path w="8312150" h="138429">
                <a:moveTo>
                  <a:pt x="8162467" y="0"/>
                </a:moveTo>
                <a:lnTo>
                  <a:pt x="150095" y="0"/>
                </a:lnTo>
                <a:lnTo>
                  <a:pt x="84632" y="53339"/>
                </a:lnTo>
                <a:lnTo>
                  <a:pt x="22402" y="111760"/>
                </a:lnTo>
                <a:lnTo>
                  <a:pt x="0" y="138430"/>
                </a:lnTo>
                <a:lnTo>
                  <a:pt x="8311769" y="138430"/>
                </a:lnTo>
                <a:lnTo>
                  <a:pt x="8288832" y="111760"/>
                </a:lnTo>
                <a:lnTo>
                  <a:pt x="8229142" y="53339"/>
                </a:lnTo>
                <a:lnTo>
                  <a:pt x="8162467" y="0"/>
                </a:lnTo>
                <a:close/>
              </a:path>
            </a:pathLst>
          </a:custGeom>
          <a:solidFill>
            <a:srgbClr val="2D5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77866" y="372110"/>
            <a:ext cx="8044180" cy="138430"/>
          </a:xfrm>
          <a:custGeom>
            <a:avLst/>
            <a:gdLst/>
            <a:ahLst/>
            <a:cxnLst/>
            <a:rect l="l" t="t" r="r" b="b"/>
            <a:pathLst>
              <a:path w="8044180" h="138429">
                <a:moveTo>
                  <a:pt x="7812217" y="0"/>
                </a:moveTo>
                <a:lnTo>
                  <a:pt x="229999" y="0"/>
                </a:lnTo>
                <a:lnTo>
                  <a:pt x="172373" y="27939"/>
                </a:lnTo>
                <a:lnTo>
                  <a:pt x="93633" y="72389"/>
                </a:lnTo>
                <a:lnTo>
                  <a:pt x="18703" y="123189"/>
                </a:lnTo>
                <a:lnTo>
                  <a:pt x="0" y="138429"/>
                </a:lnTo>
                <a:lnTo>
                  <a:pt x="8043833" y="138429"/>
                </a:lnTo>
                <a:lnTo>
                  <a:pt x="8024783" y="123189"/>
                </a:lnTo>
                <a:lnTo>
                  <a:pt x="7949853" y="72389"/>
                </a:lnTo>
                <a:lnTo>
                  <a:pt x="7869843" y="27939"/>
                </a:lnTo>
                <a:lnTo>
                  <a:pt x="7812217" y="0"/>
                </a:lnTo>
                <a:close/>
              </a:path>
            </a:pathLst>
          </a:custGeom>
          <a:solidFill>
            <a:srgbClr val="2C5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81672" y="260350"/>
            <a:ext cx="7634605" cy="124460"/>
          </a:xfrm>
          <a:custGeom>
            <a:avLst/>
            <a:gdLst/>
            <a:ahLst/>
            <a:cxnLst/>
            <a:rect l="l" t="t" r="r" b="b"/>
            <a:pathLst>
              <a:path w="7634605" h="124460">
                <a:moveTo>
                  <a:pt x="7121207" y="0"/>
                </a:moveTo>
                <a:lnTo>
                  <a:pt x="513397" y="0"/>
                </a:lnTo>
                <a:lnTo>
                  <a:pt x="418147" y="5079"/>
                </a:lnTo>
                <a:lnTo>
                  <a:pt x="324167" y="17779"/>
                </a:lnTo>
                <a:lnTo>
                  <a:pt x="230187" y="38100"/>
                </a:lnTo>
                <a:lnTo>
                  <a:pt x="140017" y="64770"/>
                </a:lnTo>
                <a:lnTo>
                  <a:pt x="52387" y="99060"/>
                </a:lnTo>
                <a:lnTo>
                  <a:pt x="0" y="124460"/>
                </a:lnTo>
                <a:lnTo>
                  <a:pt x="7634605" y="124460"/>
                </a:lnTo>
                <a:lnTo>
                  <a:pt x="7582217" y="99060"/>
                </a:lnTo>
                <a:lnTo>
                  <a:pt x="7494587" y="64770"/>
                </a:lnTo>
                <a:lnTo>
                  <a:pt x="7404417" y="38100"/>
                </a:lnTo>
                <a:lnTo>
                  <a:pt x="7311707" y="17779"/>
                </a:lnTo>
                <a:lnTo>
                  <a:pt x="7217727" y="5079"/>
                </a:lnTo>
                <a:lnTo>
                  <a:pt x="7121207" y="0"/>
                </a:lnTo>
                <a:close/>
              </a:path>
            </a:pathLst>
          </a:custGeom>
          <a:solidFill>
            <a:srgbClr val="2C5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9070" y="260350"/>
            <a:ext cx="8641080" cy="6408420"/>
          </a:xfrm>
          <a:custGeom>
            <a:avLst/>
            <a:gdLst/>
            <a:ahLst/>
            <a:cxnLst/>
            <a:rect l="l" t="t" r="r" b="b"/>
            <a:pathLst>
              <a:path w="8641080" h="6408420">
                <a:moveTo>
                  <a:pt x="0" y="753110"/>
                </a:moveTo>
                <a:lnTo>
                  <a:pt x="6622" y="677799"/>
                </a:lnTo>
                <a:lnTo>
                  <a:pt x="14732" y="640365"/>
                </a:lnTo>
                <a:lnTo>
                  <a:pt x="25889" y="603189"/>
                </a:lnTo>
                <a:lnTo>
                  <a:pt x="39981" y="566355"/>
                </a:lnTo>
                <a:lnTo>
                  <a:pt x="56895" y="529945"/>
                </a:lnTo>
                <a:lnTo>
                  <a:pt x="76519" y="494043"/>
                </a:lnTo>
                <a:lnTo>
                  <a:pt x="98740" y="458733"/>
                </a:lnTo>
                <a:lnTo>
                  <a:pt x="123444" y="424097"/>
                </a:lnTo>
                <a:lnTo>
                  <a:pt x="150518" y="390219"/>
                </a:lnTo>
                <a:lnTo>
                  <a:pt x="179850" y="357182"/>
                </a:lnTo>
                <a:lnTo>
                  <a:pt x="211328" y="325069"/>
                </a:lnTo>
                <a:lnTo>
                  <a:pt x="244837" y="293963"/>
                </a:lnTo>
                <a:lnTo>
                  <a:pt x="280265" y="263949"/>
                </a:lnTo>
                <a:lnTo>
                  <a:pt x="317500" y="235108"/>
                </a:lnTo>
                <a:lnTo>
                  <a:pt x="356427" y="207525"/>
                </a:lnTo>
                <a:lnTo>
                  <a:pt x="396936" y="181282"/>
                </a:lnTo>
                <a:lnTo>
                  <a:pt x="438912" y="156464"/>
                </a:lnTo>
                <a:lnTo>
                  <a:pt x="482242" y="133152"/>
                </a:lnTo>
                <a:lnTo>
                  <a:pt x="526814" y="111430"/>
                </a:lnTo>
                <a:lnTo>
                  <a:pt x="572516" y="91382"/>
                </a:lnTo>
                <a:lnTo>
                  <a:pt x="619233" y="73091"/>
                </a:lnTo>
                <a:lnTo>
                  <a:pt x="666853" y="56640"/>
                </a:lnTo>
                <a:lnTo>
                  <a:pt x="715264" y="42113"/>
                </a:lnTo>
                <a:lnTo>
                  <a:pt x="764351" y="29592"/>
                </a:lnTo>
                <a:lnTo>
                  <a:pt x="814004" y="19161"/>
                </a:lnTo>
                <a:lnTo>
                  <a:pt x="864108" y="10902"/>
                </a:lnTo>
                <a:lnTo>
                  <a:pt x="914550" y="4901"/>
                </a:lnTo>
                <a:lnTo>
                  <a:pt x="965218" y="1239"/>
                </a:lnTo>
                <a:lnTo>
                  <a:pt x="1016000" y="0"/>
                </a:lnTo>
                <a:lnTo>
                  <a:pt x="7625080" y="0"/>
                </a:lnTo>
                <a:lnTo>
                  <a:pt x="7675861" y="1239"/>
                </a:lnTo>
                <a:lnTo>
                  <a:pt x="7726529" y="4901"/>
                </a:lnTo>
                <a:lnTo>
                  <a:pt x="7776971" y="10902"/>
                </a:lnTo>
                <a:lnTo>
                  <a:pt x="7827075" y="19161"/>
                </a:lnTo>
                <a:lnTo>
                  <a:pt x="7876728" y="29592"/>
                </a:lnTo>
                <a:lnTo>
                  <a:pt x="7925815" y="42113"/>
                </a:lnTo>
                <a:lnTo>
                  <a:pt x="7974226" y="56640"/>
                </a:lnTo>
                <a:lnTo>
                  <a:pt x="8021846" y="73091"/>
                </a:lnTo>
                <a:lnTo>
                  <a:pt x="8068564" y="91382"/>
                </a:lnTo>
                <a:lnTo>
                  <a:pt x="8114265" y="111430"/>
                </a:lnTo>
                <a:lnTo>
                  <a:pt x="8158837" y="133152"/>
                </a:lnTo>
                <a:lnTo>
                  <a:pt x="8202168" y="156463"/>
                </a:lnTo>
                <a:lnTo>
                  <a:pt x="8244143" y="181282"/>
                </a:lnTo>
                <a:lnTo>
                  <a:pt x="8284652" y="207525"/>
                </a:lnTo>
                <a:lnTo>
                  <a:pt x="8323580" y="235108"/>
                </a:lnTo>
                <a:lnTo>
                  <a:pt x="8360814" y="263949"/>
                </a:lnTo>
                <a:lnTo>
                  <a:pt x="8396242" y="293963"/>
                </a:lnTo>
                <a:lnTo>
                  <a:pt x="8429752" y="325069"/>
                </a:lnTo>
                <a:lnTo>
                  <a:pt x="8461229" y="357182"/>
                </a:lnTo>
                <a:lnTo>
                  <a:pt x="8490561" y="390219"/>
                </a:lnTo>
                <a:lnTo>
                  <a:pt x="8517636" y="424097"/>
                </a:lnTo>
                <a:lnTo>
                  <a:pt x="8542339" y="458733"/>
                </a:lnTo>
                <a:lnTo>
                  <a:pt x="8564560" y="494043"/>
                </a:lnTo>
                <a:lnTo>
                  <a:pt x="8584184" y="529945"/>
                </a:lnTo>
                <a:lnTo>
                  <a:pt x="8601098" y="566355"/>
                </a:lnTo>
                <a:lnTo>
                  <a:pt x="8615190" y="603189"/>
                </a:lnTo>
                <a:lnTo>
                  <a:pt x="8626348" y="640365"/>
                </a:lnTo>
                <a:lnTo>
                  <a:pt x="8634457" y="677799"/>
                </a:lnTo>
                <a:lnTo>
                  <a:pt x="8641080" y="753110"/>
                </a:lnTo>
                <a:lnTo>
                  <a:pt x="8641080" y="5655310"/>
                </a:lnTo>
                <a:lnTo>
                  <a:pt x="8634457" y="5730620"/>
                </a:lnTo>
                <a:lnTo>
                  <a:pt x="8626348" y="5768054"/>
                </a:lnTo>
                <a:lnTo>
                  <a:pt x="8615190" y="5805230"/>
                </a:lnTo>
                <a:lnTo>
                  <a:pt x="8601098" y="5842064"/>
                </a:lnTo>
                <a:lnTo>
                  <a:pt x="8584184" y="5878474"/>
                </a:lnTo>
                <a:lnTo>
                  <a:pt x="8564560" y="5914376"/>
                </a:lnTo>
                <a:lnTo>
                  <a:pt x="8542339" y="5949686"/>
                </a:lnTo>
                <a:lnTo>
                  <a:pt x="8517636" y="5984322"/>
                </a:lnTo>
                <a:lnTo>
                  <a:pt x="8490561" y="6018200"/>
                </a:lnTo>
                <a:lnTo>
                  <a:pt x="8461229" y="6051237"/>
                </a:lnTo>
                <a:lnTo>
                  <a:pt x="8429752" y="6083350"/>
                </a:lnTo>
                <a:lnTo>
                  <a:pt x="8396242" y="6114456"/>
                </a:lnTo>
                <a:lnTo>
                  <a:pt x="8360814" y="6144470"/>
                </a:lnTo>
                <a:lnTo>
                  <a:pt x="8323580" y="6173311"/>
                </a:lnTo>
                <a:lnTo>
                  <a:pt x="8284652" y="6200894"/>
                </a:lnTo>
                <a:lnTo>
                  <a:pt x="8244143" y="6227137"/>
                </a:lnTo>
                <a:lnTo>
                  <a:pt x="8202167" y="6251956"/>
                </a:lnTo>
                <a:lnTo>
                  <a:pt x="8158837" y="6275267"/>
                </a:lnTo>
                <a:lnTo>
                  <a:pt x="8114265" y="6296989"/>
                </a:lnTo>
                <a:lnTo>
                  <a:pt x="8068563" y="6317037"/>
                </a:lnTo>
                <a:lnTo>
                  <a:pt x="8021846" y="6335328"/>
                </a:lnTo>
                <a:lnTo>
                  <a:pt x="7974226" y="6351779"/>
                </a:lnTo>
                <a:lnTo>
                  <a:pt x="7925815" y="6366306"/>
                </a:lnTo>
                <a:lnTo>
                  <a:pt x="7876728" y="6378827"/>
                </a:lnTo>
                <a:lnTo>
                  <a:pt x="7827075" y="6389258"/>
                </a:lnTo>
                <a:lnTo>
                  <a:pt x="7776971" y="6397517"/>
                </a:lnTo>
                <a:lnTo>
                  <a:pt x="7726529" y="6403518"/>
                </a:lnTo>
                <a:lnTo>
                  <a:pt x="7675861" y="6407180"/>
                </a:lnTo>
                <a:lnTo>
                  <a:pt x="7625080" y="6408420"/>
                </a:lnTo>
                <a:lnTo>
                  <a:pt x="1016000" y="6408420"/>
                </a:lnTo>
                <a:lnTo>
                  <a:pt x="965218" y="6407180"/>
                </a:lnTo>
                <a:lnTo>
                  <a:pt x="914550" y="6403518"/>
                </a:lnTo>
                <a:lnTo>
                  <a:pt x="864107" y="6397517"/>
                </a:lnTo>
                <a:lnTo>
                  <a:pt x="814004" y="6389258"/>
                </a:lnTo>
                <a:lnTo>
                  <a:pt x="764351" y="6378827"/>
                </a:lnTo>
                <a:lnTo>
                  <a:pt x="715263" y="6366306"/>
                </a:lnTo>
                <a:lnTo>
                  <a:pt x="666853" y="6351779"/>
                </a:lnTo>
                <a:lnTo>
                  <a:pt x="619233" y="6335328"/>
                </a:lnTo>
                <a:lnTo>
                  <a:pt x="572515" y="6317037"/>
                </a:lnTo>
                <a:lnTo>
                  <a:pt x="526814" y="6296989"/>
                </a:lnTo>
                <a:lnTo>
                  <a:pt x="482242" y="6275267"/>
                </a:lnTo>
                <a:lnTo>
                  <a:pt x="438911" y="6251956"/>
                </a:lnTo>
                <a:lnTo>
                  <a:pt x="396936" y="6227137"/>
                </a:lnTo>
                <a:lnTo>
                  <a:pt x="356427" y="6200894"/>
                </a:lnTo>
                <a:lnTo>
                  <a:pt x="317499" y="6173311"/>
                </a:lnTo>
                <a:lnTo>
                  <a:pt x="280265" y="6144470"/>
                </a:lnTo>
                <a:lnTo>
                  <a:pt x="244837" y="6114456"/>
                </a:lnTo>
                <a:lnTo>
                  <a:pt x="211327" y="6083350"/>
                </a:lnTo>
                <a:lnTo>
                  <a:pt x="179850" y="6051237"/>
                </a:lnTo>
                <a:lnTo>
                  <a:pt x="150518" y="6018200"/>
                </a:lnTo>
                <a:lnTo>
                  <a:pt x="123443" y="5984322"/>
                </a:lnTo>
                <a:lnTo>
                  <a:pt x="98740" y="5949686"/>
                </a:lnTo>
                <a:lnTo>
                  <a:pt x="76519" y="5914376"/>
                </a:lnTo>
                <a:lnTo>
                  <a:pt x="56895" y="5878474"/>
                </a:lnTo>
                <a:lnTo>
                  <a:pt x="39981" y="5842064"/>
                </a:lnTo>
                <a:lnTo>
                  <a:pt x="25889" y="5805230"/>
                </a:lnTo>
                <a:lnTo>
                  <a:pt x="14731" y="5768054"/>
                </a:lnTo>
                <a:lnTo>
                  <a:pt x="6622" y="5730620"/>
                </a:lnTo>
                <a:lnTo>
                  <a:pt x="0" y="5655310"/>
                </a:lnTo>
                <a:lnTo>
                  <a:pt x="0" y="753110"/>
                </a:lnTo>
                <a:close/>
              </a:path>
              <a:path w="8641080" h="6408420">
                <a:moveTo>
                  <a:pt x="0" y="0"/>
                </a:moveTo>
                <a:lnTo>
                  <a:pt x="0" y="0"/>
                </a:lnTo>
              </a:path>
              <a:path w="8641080" h="6408420">
                <a:moveTo>
                  <a:pt x="8641080" y="6408420"/>
                </a:moveTo>
                <a:lnTo>
                  <a:pt x="8641080" y="640842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378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378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16780" y="2924809"/>
            <a:ext cx="3455670" cy="793750"/>
          </a:xfrm>
          <a:custGeom>
            <a:avLst/>
            <a:gdLst/>
            <a:ahLst/>
            <a:cxnLst/>
            <a:rect l="l" t="t" r="r" b="b"/>
            <a:pathLst>
              <a:path w="3455670" h="793750">
                <a:moveTo>
                  <a:pt x="3049270" y="0"/>
                </a:moveTo>
                <a:lnTo>
                  <a:pt x="406400" y="0"/>
                </a:lnTo>
                <a:lnTo>
                  <a:pt x="338945" y="1675"/>
                </a:lnTo>
                <a:lnTo>
                  <a:pt x="273163" y="6445"/>
                </a:lnTo>
                <a:lnTo>
                  <a:pt x="210725" y="13922"/>
                </a:lnTo>
                <a:lnTo>
                  <a:pt x="153305" y="23720"/>
                </a:lnTo>
                <a:lnTo>
                  <a:pt x="102575" y="35451"/>
                </a:lnTo>
                <a:lnTo>
                  <a:pt x="60207" y="48730"/>
                </a:lnTo>
                <a:lnTo>
                  <a:pt x="7247" y="78381"/>
                </a:lnTo>
                <a:lnTo>
                  <a:pt x="0" y="93979"/>
                </a:lnTo>
                <a:lnTo>
                  <a:pt x="0" y="699769"/>
                </a:lnTo>
                <a:lnTo>
                  <a:pt x="27873" y="730581"/>
                </a:lnTo>
                <a:lnTo>
                  <a:pt x="102575" y="758298"/>
                </a:lnTo>
                <a:lnTo>
                  <a:pt x="153305" y="770029"/>
                </a:lnTo>
                <a:lnTo>
                  <a:pt x="210725" y="779827"/>
                </a:lnTo>
                <a:lnTo>
                  <a:pt x="273163" y="787304"/>
                </a:lnTo>
                <a:lnTo>
                  <a:pt x="338945" y="792074"/>
                </a:lnTo>
                <a:lnTo>
                  <a:pt x="406400" y="793750"/>
                </a:lnTo>
                <a:lnTo>
                  <a:pt x="3049270" y="793750"/>
                </a:lnTo>
                <a:lnTo>
                  <a:pt x="3116724" y="792074"/>
                </a:lnTo>
                <a:lnTo>
                  <a:pt x="3182506" y="787304"/>
                </a:lnTo>
                <a:lnTo>
                  <a:pt x="3244944" y="779827"/>
                </a:lnTo>
                <a:lnTo>
                  <a:pt x="3302364" y="770029"/>
                </a:lnTo>
                <a:lnTo>
                  <a:pt x="3353094" y="758298"/>
                </a:lnTo>
                <a:lnTo>
                  <a:pt x="3395462" y="745019"/>
                </a:lnTo>
                <a:lnTo>
                  <a:pt x="3448422" y="715368"/>
                </a:lnTo>
                <a:lnTo>
                  <a:pt x="3455670" y="699769"/>
                </a:lnTo>
                <a:lnTo>
                  <a:pt x="3455670" y="93979"/>
                </a:lnTo>
                <a:lnTo>
                  <a:pt x="3427796" y="63168"/>
                </a:lnTo>
                <a:lnTo>
                  <a:pt x="3353094" y="35451"/>
                </a:lnTo>
                <a:lnTo>
                  <a:pt x="3302364" y="23720"/>
                </a:lnTo>
                <a:lnTo>
                  <a:pt x="3244944" y="13922"/>
                </a:lnTo>
                <a:lnTo>
                  <a:pt x="3182506" y="6445"/>
                </a:lnTo>
                <a:lnTo>
                  <a:pt x="3116724" y="1675"/>
                </a:lnTo>
                <a:lnTo>
                  <a:pt x="304927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16780" y="2893181"/>
            <a:ext cx="3455670" cy="857250"/>
          </a:xfrm>
          <a:custGeom>
            <a:avLst/>
            <a:gdLst/>
            <a:ahLst/>
            <a:cxnLst/>
            <a:rect l="l" t="t" r="r" b="b"/>
            <a:pathLst>
              <a:path w="3455670" h="857250">
                <a:moveTo>
                  <a:pt x="0" y="125608"/>
                </a:moveTo>
                <a:lnTo>
                  <a:pt x="27873" y="94797"/>
                </a:lnTo>
                <a:lnTo>
                  <a:pt x="102575" y="67080"/>
                </a:lnTo>
                <a:lnTo>
                  <a:pt x="153305" y="55348"/>
                </a:lnTo>
                <a:lnTo>
                  <a:pt x="210725" y="45550"/>
                </a:lnTo>
                <a:lnTo>
                  <a:pt x="273163" y="38073"/>
                </a:lnTo>
                <a:lnTo>
                  <a:pt x="338945" y="33303"/>
                </a:lnTo>
                <a:lnTo>
                  <a:pt x="406400" y="31628"/>
                </a:lnTo>
                <a:lnTo>
                  <a:pt x="3049270" y="31628"/>
                </a:lnTo>
                <a:lnTo>
                  <a:pt x="3116724" y="33303"/>
                </a:lnTo>
                <a:lnTo>
                  <a:pt x="3182506" y="38073"/>
                </a:lnTo>
                <a:lnTo>
                  <a:pt x="3244944" y="45550"/>
                </a:lnTo>
                <a:lnTo>
                  <a:pt x="3302364" y="55348"/>
                </a:lnTo>
                <a:lnTo>
                  <a:pt x="3353094" y="67080"/>
                </a:lnTo>
                <a:lnTo>
                  <a:pt x="3395462" y="80358"/>
                </a:lnTo>
                <a:lnTo>
                  <a:pt x="3448422" y="110009"/>
                </a:lnTo>
                <a:lnTo>
                  <a:pt x="3455670" y="125608"/>
                </a:lnTo>
                <a:lnTo>
                  <a:pt x="3455670" y="731398"/>
                </a:lnTo>
                <a:lnTo>
                  <a:pt x="3427796" y="762209"/>
                </a:lnTo>
                <a:lnTo>
                  <a:pt x="3353094" y="789926"/>
                </a:lnTo>
                <a:lnTo>
                  <a:pt x="3302364" y="801657"/>
                </a:lnTo>
                <a:lnTo>
                  <a:pt x="3244944" y="811455"/>
                </a:lnTo>
                <a:lnTo>
                  <a:pt x="3182506" y="818932"/>
                </a:lnTo>
                <a:lnTo>
                  <a:pt x="3116724" y="823702"/>
                </a:lnTo>
                <a:lnTo>
                  <a:pt x="3049270" y="825378"/>
                </a:lnTo>
                <a:lnTo>
                  <a:pt x="406400" y="825378"/>
                </a:lnTo>
                <a:lnTo>
                  <a:pt x="338945" y="823702"/>
                </a:lnTo>
                <a:lnTo>
                  <a:pt x="273163" y="818932"/>
                </a:lnTo>
                <a:lnTo>
                  <a:pt x="210725" y="811455"/>
                </a:lnTo>
                <a:lnTo>
                  <a:pt x="153305" y="801657"/>
                </a:lnTo>
                <a:lnTo>
                  <a:pt x="102575" y="789926"/>
                </a:lnTo>
                <a:lnTo>
                  <a:pt x="60207" y="776647"/>
                </a:lnTo>
                <a:lnTo>
                  <a:pt x="7247" y="746996"/>
                </a:lnTo>
                <a:lnTo>
                  <a:pt x="0" y="731398"/>
                </a:lnTo>
                <a:lnTo>
                  <a:pt x="0" y="125608"/>
                </a:lnTo>
                <a:close/>
              </a:path>
              <a:path w="3455670" h="857250">
                <a:moveTo>
                  <a:pt x="0" y="0"/>
                </a:moveTo>
                <a:lnTo>
                  <a:pt x="0" y="63256"/>
                </a:lnTo>
              </a:path>
              <a:path w="3455670" h="857250">
                <a:moveTo>
                  <a:pt x="3455670" y="793749"/>
                </a:moveTo>
                <a:lnTo>
                  <a:pt x="3455670" y="857006"/>
                </a:lnTo>
              </a:path>
            </a:pathLst>
          </a:custGeom>
          <a:ln w="63256">
            <a:solidFill>
              <a:srgbClr val="FF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16780" y="4005580"/>
            <a:ext cx="3455670" cy="792480"/>
          </a:xfrm>
          <a:custGeom>
            <a:avLst/>
            <a:gdLst/>
            <a:ahLst/>
            <a:cxnLst/>
            <a:rect l="l" t="t" r="r" b="b"/>
            <a:pathLst>
              <a:path w="3455670" h="792479">
                <a:moveTo>
                  <a:pt x="3049270" y="0"/>
                </a:moveTo>
                <a:lnTo>
                  <a:pt x="406400" y="0"/>
                </a:lnTo>
                <a:lnTo>
                  <a:pt x="338945" y="1632"/>
                </a:lnTo>
                <a:lnTo>
                  <a:pt x="273163" y="6285"/>
                </a:lnTo>
                <a:lnTo>
                  <a:pt x="210725" y="13593"/>
                </a:lnTo>
                <a:lnTo>
                  <a:pt x="153305" y="23191"/>
                </a:lnTo>
                <a:lnTo>
                  <a:pt x="102575" y="34711"/>
                </a:lnTo>
                <a:lnTo>
                  <a:pt x="60207" y="47789"/>
                </a:lnTo>
                <a:lnTo>
                  <a:pt x="7247" y="77154"/>
                </a:lnTo>
                <a:lnTo>
                  <a:pt x="0" y="92710"/>
                </a:lnTo>
                <a:lnTo>
                  <a:pt x="0" y="698500"/>
                </a:lnTo>
                <a:lnTo>
                  <a:pt x="27873" y="729311"/>
                </a:lnTo>
                <a:lnTo>
                  <a:pt x="102575" y="757028"/>
                </a:lnTo>
                <a:lnTo>
                  <a:pt x="153305" y="768759"/>
                </a:lnTo>
                <a:lnTo>
                  <a:pt x="210725" y="778557"/>
                </a:lnTo>
                <a:lnTo>
                  <a:pt x="273163" y="786034"/>
                </a:lnTo>
                <a:lnTo>
                  <a:pt x="338945" y="790804"/>
                </a:lnTo>
                <a:lnTo>
                  <a:pt x="406400" y="792480"/>
                </a:lnTo>
                <a:lnTo>
                  <a:pt x="3049270" y="792480"/>
                </a:lnTo>
                <a:lnTo>
                  <a:pt x="3116724" y="790804"/>
                </a:lnTo>
                <a:lnTo>
                  <a:pt x="3182506" y="786034"/>
                </a:lnTo>
                <a:lnTo>
                  <a:pt x="3244944" y="778557"/>
                </a:lnTo>
                <a:lnTo>
                  <a:pt x="3302364" y="768759"/>
                </a:lnTo>
                <a:lnTo>
                  <a:pt x="3353094" y="757028"/>
                </a:lnTo>
                <a:lnTo>
                  <a:pt x="3395462" y="743749"/>
                </a:lnTo>
                <a:lnTo>
                  <a:pt x="3448422" y="714098"/>
                </a:lnTo>
                <a:lnTo>
                  <a:pt x="3455670" y="698500"/>
                </a:lnTo>
                <a:lnTo>
                  <a:pt x="3455670" y="92710"/>
                </a:lnTo>
                <a:lnTo>
                  <a:pt x="3427796" y="62059"/>
                </a:lnTo>
                <a:lnTo>
                  <a:pt x="3353094" y="34711"/>
                </a:lnTo>
                <a:lnTo>
                  <a:pt x="3302364" y="23191"/>
                </a:lnTo>
                <a:lnTo>
                  <a:pt x="3244944" y="13593"/>
                </a:lnTo>
                <a:lnTo>
                  <a:pt x="3182506" y="6285"/>
                </a:lnTo>
                <a:lnTo>
                  <a:pt x="3116724" y="1632"/>
                </a:lnTo>
                <a:lnTo>
                  <a:pt x="304927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16780" y="3973952"/>
            <a:ext cx="3455670" cy="855980"/>
          </a:xfrm>
          <a:custGeom>
            <a:avLst/>
            <a:gdLst/>
            <a:ahLst/>
            <a:cxnLst/>
            <a:rect l="l" t="t" r="r" b="b"/>
            <a:pathLst>
              <a:path w="3455670" h="855979">
                <a:moveTo>
                  <a:pt x="0" y="124338"/>
                </a:moveTo>
                <a:lnTo>
                  <a:pt x="27873" y="93687"/>
                </a:lnTo>
                <a:lnTo>
                  <a:pt x="102575" y="66339"/>
                </a:lnTo>
                <a:lnTo>
                  <a:pt x="153305" y="54819"/>
                </a:lnTo>
                <a:lnTo>
                  <a:pt x="210725" y="45221"/>
                </a:lnTo>
                <a:lnTo>
                  <a:pt x="273163" y="37913"/>
                </a:lnTo>
                <a:lnTo>
                  <a:pt x="338945" y="33260"/>
                </a:lnTo>
                <a:lnTo>
                  <a:pt x="406400" y="31628"/>
                </a:lnTo>
                <a:lnTo>
                  <a:pt x="3049270" y="31628"/>
                </a:lnTo>
                <a:lnTo>
                  <a:pt x="3116724" y="33260"/>
                </a:lnTo>
                <a:lnTo>
                  <a:pt x="3182506" y="37913"/>
                </a:lnTo>
                <a:lnTo>
                  <a:pt x="3244944" y="45221"/>
                </a:lnTo>
                <a:lnTo>
                  <a:pt x="3302364" y="54819"/>
                </a:lnTo>
                <a:lnTo>
                  <a:pt x="3353094" y="66339"/>
                </a:lnTo>
                <a:lnTo>
                  <a:pt x="3395462" y="79417"/>
                </a:lnTo>
                <a:lnTo>
                  <a:pt x="3448422" y="108782"/>
                </a:lnTo>
                <a:lnTo>
                  <a:pt x="3455670" y="124338"/>
                </a:lnTo>
                <a:lnTo>
                  <a:pt x="3455670" y="730128"/>
                </a:lnTo>
                <a:lnTo>
                  <a:pt x="3427796" y="760939"/>
                </a:lnTo>
                <a:lnTo>
                  <a:pt x="3353094" y="788656"/>
                </a:lnTo>
                <a:lnTo>
                  <a:pt x="3302364" y="800387"/>
                </a:lnTo>
                <a:lnTo>
                  <a:pt x="3244944" y="810185"/>
                </a:lnTo>
                <a:lnTo>
                  <a:pt x="3182506" y="817662"/>
                </a:lnTo>
                <a:lnTo>
                  <a:pt x="3116724" y="822432"/>
                </a:lnTo>
                <a:lnTo>
                  <a:pt x="3049270" y="824108"/>
                </a:lnTo>
                <a:lnTo>
                  <a:pt x="406400" y="824108"/>
                </a:lnTo>
                <a:lnTo>
                  <a:pt x="338945" y="822432"/>
                </a:lnTo>
                <a:lnTo>
                  <a:pt x="273163" y="817662"/>
                </a:lnTo>
                <a:lnTo>
                  <a:pt x="210725" y="810185"/>
                </a:lnTo>
                <a:lnTo>
                  <a:pt x="153305" y="800387"/>
                </a:lnTo>
                <a:lnTo>
                  <a:pt x="102575" y="788656"/>
                </a:lnTo>
                <a:lnTo>
                  <a:pt x="60207" y="775377"/>
                </a:lnTo>
                <a:lnTo>
                  <a:pt x="7247" y="745726"/>
                </a:lnTo>
                <a:lnTo>
                  <a:pt x="0" y="730128"/>
                </a:lnTo>
                <a:lnTo>
                  <a:pt x="0" y="124338"/>
                </a:lnTo>
                <a:close/>
              </a:path>
              <a:path w="3455670" h="855979">
                <a:moveTo>
                  <a:pt x="0" y="0"/>
                </a:moveTo>
                <a:lnTo>
                  <a:pt x="0" y="63256"/>
                </a:lnTo>
              </a:path>
              <a:path w="3455670" h="855979">
                <a:moveTo>
                  <a:pt x="3455670" y="792480"/>
                </a:moveTo>
                <a:lnTo>
                  <a:pt x="3455670" y="855736"/>
                </a:lnTo>
              </a:path>
            </a:pathLst>
          </a:custGeom>
          <a:ln w="63256">
            <a:solidFill>
              <a:srgbClr val="FF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6129" y="1978659"/>
            <a:ext cx="2880360" cy="2807970"/>
          </a:xfrm>
          <a:custGeom>
            <a:avLst/>
            <a:gdLst/>
            <a:ahLst/>
            <a:cxnLst/>
            <a:rect l="l" t="t" r="r" b="b"/>
            <a:pathLst>
              <a:path w="2880360" h="2807970">
                <a:moveTo>
                  <a:pt x="2541270" y="0"/>
                </a:moveTo>
                <a:lnTo>
                  <a:pt x="337820" y="0"/>
                </a:lnTo>
                <a:lnTo>
                  <a:pt x="291880" y="3940"/>
                </a:lnTo>
                <a:lnTo>
                  <a:pt x="246702" y="15278"/>
                </a:lnTo>
                <a:lnTo>
                  <a:pt x="203047" y="33285"/>
                </a:lnTo>
                <a:lnTo>
                  <a:pt x="161676" y="57234"/>
                </a:lnTo>
                <a:lnTo>
                  <a:pt x="123351" y="86400"/>
                </a:lnTo>
                <a:lnTo>
                  <a:pt x="88833" y="120053"/>
                </a:lnTo>
                <a:lnTo>
                  <a:pt x="58883" y="157468"/>
                </a:lnTo>
                <a:lnTo>
                  <a:pt x="34264" y="197917"/>
                </a:lnTo>
                <a:lnTo>
                  <a:pt x="15736" y="240674"/>
                </a:lnTo>
                <a:lnTo>
                  <a:pt x="4060" y="285010"/>
                </a:lnTo>
                <a:lnTo>
                  <a:pt x="0" y="330200"/>
                </a:lnTo>
                <a:lnTo>
                  <a:pt x="0" y="2477770"/>
                </a:lnTo>
                <a:lnTo>
                  <a:pt x="4060" y="2522673"/>
                </a:lnTo>
                <a:lnTo>
                  <a:pt x="15736" y="2566832"/>
                </a:lnTo>
                <a:lnTo>
                  <a:pt x="34264" y="2609502"/>
                </a:lnTo>
                <a:lnTo>
                  <a:pt x="58883" y="2649940"/>
                </a:lnTo>
                <a:lnTo>
                  <a:pt x="88833" y="2687401"/>
                </a:lnTo>
                <a:lnTo>
                  <a:pt x="123351" y="2721140"/>
                </a:lnTo>
                <a:lnTo>
                  <a:pt x="161676" y="2750414"/>
                </a:lnTo>
                <a:lnTo>
                  <a:pt x="203047" y="2774478"/>
                </a:lnTo>
                <a:lnTo>
                  <a:pt x="246702" y="2792588"/>
                </a:lnTo>
                <a:lnTo>
                  <a:pt x="291880" y="2804000"/>
                </a:lnTo>
                <a:lnTo>
                  <a:pt x="337820" y="2807970"/>
                </a:lnTo>
                <a:lnTo>
                  <a:pt x="2541270" y="2807970"/>
                </a:lnTo>
                <a:lnTo>
                  <a:pt x="2587525" y="2804000"/>
                </a:lnTo>
                <a:lnTo>
                  <a:pt x="2632961" y="2792588"/>
                </a:lnTo>
                <a:lnTo>
                  <a:pt x="2676824" y="2774478"/>
                </a:lnTo>
                <a:lnTo>
                  <a:pt x="2718356" y="2750414"/>
                </a:lnTo>
                <a:lnTo>
                  <a:pt x="2756802" y="2721140"/>
                </a:lnTo>
                <a:lnTo>
                  <a:pt x="2791407" y="2687401"/>
                </a:lnTo>
                <a:lnTo>
                  <a:pt x="2821415" y="2649940"/>
                </a:lnTo>
                <a:lnTo>
                  <a:pt x="2846069" y="2609502"/>
                </a:lnTo>
                <a:lnTo>
                  <a:pt x="2864616" y="2566832"/>
                </a:lnTo>
                <a:lnTo>
                  <a:pt x="2876298" y="2522673"/>
                </a:lnTo>
                <a:lnTo>
                  <a:pt x="2880360" y="2477770"/>
                </a:lnTo>
                <a:lnTo>
                  <a:pt x="2880360" y="330200"/>
                </a:lnTo>
                <a:lnTo>
                  <a:pt x="2876298" y="285010"/>
                </a:lnTo>
                <a:lnTo>
                  <a:pt x="2864616" y="240674"/>
                </a:lnTo>
                <a:lnTo>
                  <a:pt x="2846070" y="197917"/>
                </a:lnTo>
                <a:lnTo>
                  <a:pt x="2821415" y="157468"/>
                </a:lnTo>
                <a:lnTo>
                  <a:pt x="2791407" y="120053"/>
                </a:lnTo>
                <a:lnTo>
                  <a:pt x="2756802" y="86400"/>
                </a:lnTo>
                <a:lnTo>
                  <a:pt x="2718356" y="57234"/>
                </a:lnTo>
                <a:lnTo>
                  <a:pt x="2676824" y="33285"/>
                </a:lnTo>
                <a:lnTo>
                  <a:pt x="2632961" y="15278"/>
                </a:lnTo>
                <a:lnTo>
                  <a:pt x="2587525" y="394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129" y="1947031"/>
            <a:ext cx="2880360" cy="2871470"/>
          </a:xfrm>
          <a:custGeom>
            <a:avLst/>
            <a:gdLst/>
            <a:ahLst/>
            <a:cxnLst/>
            <a:rect l="l" t="t" r="r" b="b"/>
            <a:pathLst>
              <a:path w="2880360" h="2871470">
                <a:moveTo>
                  <a:pt x="0" y="361828"/>
                </a:moveTo>
                <a:lnTo>
                  <a:pt x="4060" y="316638"/>
                </a:lnTo>
                <a:lnTo>
                  <a:pt x="15736" y="272302"/>
                </a:lnTo>
                <a:lnTo>
                  <a:pt x="34264" y="229545"/>
                </a:lnTo>
                <a:lnTo>
                  <a:pt x="58883" y="189096"/>
                </a:lnTo>
                <a:lnTo>
                  <a:pt x="88833" y="151681"/>
                </a:lnTo>
                <a:lnTo>
                  <a:pt x="123351" y="118028"/>
                </a:lnTo>
                <a:lnTo>
                  <a:pt x="161676" y="88862"/>
                </a:lnTo>
                <a:lnTo>
                  <a:pt x="203047" y="64913"/>
                </a:lnTo>
                <a:lnTo>
                  <a:pt x="246702" y="46906"/>
                </a:lnTo>
                <a:lnTo>
                  <a:pt x="291880" y="35568"/>
                </a:lnTo>
                <a:lnTo>
                  <a:pt x="337820" y="31628"/>
                </a:lnTo>
                <a:lnTo>
                  <a:pt x="2541270" y="31628"/>
                </a:lnTo>
                <a:lnTo>
                  <a:pt x="2587525" y="35568"/>
                </a:lnTo>
                <a:lnTo>
                  <a:pt x="2632961" y="46906"/>
                </a:lnTo>
                <a:lnTo>
                  <a:pt x="2676824" y="64913"/>
                </a:lnTo>
                <a:lnTo>
                  <a:pt x="2718356" y="88862"/>
                </a:lnTo>
                <a:lnTo>
                  <a:pt x="2756802" y="118028"/>
                </a:lnTo>
                <a:lnTo>
                  <a:pt x="2791407" y="151681"/>
                </a:lnTo>
                <a:lnTo>
                  <a:pt x="2821415" y="189096"/>
                </a:lnTo>
                <a:lnTo>
                  <a:pt x="2846070" y="229545"/>
                </a:lnTo>
                <a:lnTo>
                  <a:pt x="2864616" y="272302"/>
                </a:lnTo>
                <a:lnTo>
                  <a:pt x="2876298" y="316638"/>
                </a:lnTo>
                <a:lnTo>
                  <a:pt x="2880360" y="361828"/>
                </a:lnTo>
                <a:lnTo>
                  <a:pt x="2880360" y="2509398"/>
                </a:lnTo>
                <a:lnTo>
                  <a:pt x="2876298" y="2554301"/>
                </a:lnTo>
                <a:lnTo>
                  <a:pt x="2864616" y="2598460"/>
                </a:lnTo>
                <a:lnTo>
                  <a:pt x="2846069" y="2641130"/>
                </a:lnTo>
                <a:lnTo>
                  <a:pt x="2821415" y="2681568"/>
                </a:lnTo>
                <a:lnTo>
                  <a:pt x="2791407" y="2719029"/>
                </a:lnTo>
                <a:lnTo>
                  <a:pt x="2756802" y="2752768"/>
                </a:lnTo>
                <a:lnTo>
                  <a:pt x="2718356" y="2782042"/>
                </a:lnTo>
                <a:lnTo>
                  <a:pt x="2676824" y="2806106"/>
                </a:lnTo>
                <a:lnTo>
                  <a:pt x="2632961" y="2824216"/>
                </a:lnTo>
                <a:lnTo>
                  <a:pt x="2587525" y="2835628"/>
                </a:lnTo>
                <a:lnTo>
                  <a:pt x="2541270" y="2839598"/>
                </a:lnTo>
                <a:lnTo>
                  <a:pt x="337820" y="2839598"/>
                </a:lnTo>
                <a:lnTo>
                  <a:pt x="291880" y="2835628"/>
                </a:lnTo>
                <a:lnTo>
                  <a:pt x="246702" y="2824216"/>
                </a:lnTo>
                <a:lnTo>
                  <a:pt x="203047" y="2806106"/>
                </a:lnTo>
                <a:lnTo>
                  <a:pt x="161676" y="2782042"/>
                </a:lnTo>
                <a:lnTo>
                  <a:pt x="123351" y="2752768"/>
                </a:lnTo>
                <a:lnTo>
                  <a:pt x="88833" y="2719029"/>
                </a:lnTo>
                <a:lnTo>
                  <a:pt x="58883" y="2681568"/>
                </a:lnTo>
                <a:lnTo>
                  <a:pt x="34264" y="2641130"/>
                </a:lnTo>
                <a:lnTo>
                  <a:pt x="15736" y="2598460"/>
                </a:lnTo>
                <a:lnTo>
                  <a:pt x="4060" y="2554301"/>
                </a:lnTo>
                <a:lnTo>
                  <a:pt x="0" y="2509398"/>
                </a:lnTo>
                <a:lnTo>
                  <a:pt x="0" y="361828"/>
                </a:lnTo>
                <a:close/>
              </a:path>
              <a:path w="2880360" h="2871470">
                <a:moveTo>
                  <a:pt x="0" y="0"/>
                </a:moveTo>
                <a:lnTo>
                  <a:pt x="0" y="63256"/>
                </a:lnTo>
              </a:path>
              <a:path w="2880360" h="2871470">
                <a:moveTo>
                  <a:pt x="2880360" y="2807969"/>
                </a:moveTo>
                <a:lnTo>
                  <a:pt x="2880360" y="2871226"/>
                </a:lnTo>
              </a:path>
            </a:pathLst>
          </a:custGeom>
          <a:ln w="63256">
            <a:solidFill>
              <a:srgbClr val="FF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378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1824" y="1955800"/>
            <a:ext cx="534035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378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countryside+cartoon&amp;source=images&amp;cd=&amp;cad=rja&amp;docid=CUhWMs3WGqmJBM&amp;tbnid=Ab4UT3pD9yeZlM:&amp;ved=0CAUQjRw&amp;url=/url?sa=i&amp;rct=j&amp;q=countryside+cartoon&amp;source=images&amp;cd=&amp;cad=rja&amp;docid=CUhWMs3WGqmJBM&amp;tbnid=Ab4UT3pD9yeZlM:&amp;ved=&amp;url=http://www.123rf.com/photo_15503978_horizontal-landscape-with-childish-farm-animals-cartoon-images-children-illustration-for-little-kids.html&amp;ei=9tJyUcqcJImm4gTMl4GwBw&amp;bvm=bv.45512109,d.bGE&amp;psig=AFQjCNHXeqVrFey7L-t-CovCUpwiof94Pw&amp;ust=1366566006977913&amp;ei=ltNyUfCOL4HoPIDsgIAE&amp;bvm=bv.45512109,d.bGE&amp;psig=AFQjCNHXeqVrFey7L-t-CovCUpwiof94Pw&amp;ust=13665660069779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it/url?sa=i&amp;rct=j&amp;q=city+cartoon&amp;source=images&amp;cd=&amp;cad=rja&amp;docid=ybNzJrNa0zvb9M&amp;tbnid=maHh0--YABeW_M:&amp;ved=0CAUQjRw&amp;url=http://www.123rf.com/photo_15216024_funny-vehicles-in-the-city-cartoon-and-vector-illustration.html&amp;ei=7tNyUYzANMXPOaO9gdgJ&amp;bvm=bv.45512109,d.Yms&amp;psig=AFQjCNEMoJ7hoVusA9FydmyqtS26egggpw&amp;ust=13665660374964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59"/>
            <a:ext cx="9144000" cy="1270"/>
          </a:xfrm>
          <a:custGeom>
            <a:avLst/>
            <a:gdLst/>
            <a:ahLst/>
            <a:cxnLst/>
            <a:rect l="l" t="t" r="r" b="b"/>
            <a:pathLst>
              <a:path w="9144000" h="1270">
                <a:moveTo>
                  <a:pt x="0" y="1270"/>
                </a:moveTo>
                <a:lnTo>
                  <a:pt x="9144000" y="1270"/>
                </a:lnTo>
                <a:lnTo>
                  <a:pt x="91440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9259"/>
            <a:ext cx="9144000" cy="5999480"/>
          </a:xfrm>
          <a:custGeom>
            <a:avLst/>
            <a:gdLst/>
            <a:ahLst/>
            <a:cxnLst/>
            <a:rect l="l" t="t" r="r" b="b"/>
            <a:pathLst>
              <a:path w="9144000" h="5999480">
                <a:moveTo>
                  <a:pt x="0" y="5999480"/>
                </a:moveTo>
                <a:lnTo>
                  <a:pt x="9144000" y="5999480"/>
                </a:lnTo>
                <a:lnTo>
                  <a:pt x="9144000" y="0"/>
                </a:lnTo>
                <a:lnTo>
                  <a:pt x="0" y="0"/>
                </a:lnTo>
                <a:lnTo>
                  <a:pt x="0" y="599948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4209" y="462279"/>
            <a:ext cx="78028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15" dirty="0">
                <a:solidFill>
                  <a:srgbClr val="365F91"/>
                </a:solidFill>
                <a:latin typeface="Cooper Black"/>
                <a:cs typeface="Cooper Black"/>
              </a:rPr>
              <a:t>PLACES </a:t>
            </a:r>
            <a:r>
              <a:rPr sz="6600" b="0" spc="-5" dirty="0">
                <a:solidFill>
                  <a:srgbClr val="365F91"/>
                </a:solidFill>
                <a:latin typeface="Cooper Black"/>
                <a:cs typeface="Cooper Black"/>
              </a:rPr>
              <a:t>IN</a:t>
            </a:r>
            <a:r>
              <a:rPr sz="6600" b="0" spc="-85" dirty="0">
                <a:solidFill>
                  <a:srgbClr val="365F91"/>
                </a:solidFill>
                <a:latin typeface="Cooper Black"/>
                <a:cs typeface="Cooper Black"/>
              </a:rPr>
              <a:t> </a:t>
            </a:r>
            <a:r>
              <a:rPr sz="6600" b="0" spc="-5" dirty="0">
                <a:solidFill>
                  <a:srgbClr val="365F91"/>
                </a:solidFill>
                <a:latin typeface="Cooper Black"/>
                <a:cs typeface="Cooper Black"/>
              </a:rPr>
              <a:t>TOWN</a:t>
            </a:r>
            <a:endParaRPr sz="6600">
              <a:latin typeface="Cooper Black"/>
              <a:cs typeface="Cooper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429259"/>
            <a:chOff x="0" y="0"/>
            <a:chExt cx="9144000" cy="429259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213360"/>
            </a:xfrm>
            <a:custGeom>
              <a:avLst/>
              <a:gdLst/>
              <a:ahLst/>
              <a:cxnLst/>
              <a:rect l="l" t="t" r="r" b="b"/>
              <a:pathLst>
                <a:path w="9144000" h="213360">
                  <a:moveTo>
                    <a:pt x="9144000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9144000" y="213359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14629"/>
              <a:ext cx="9144000" cy="214629"/>
            </a:xfrm>
            <a:custGeom>
              <a:avLst/>
              <a:gdLst/>
              <a:ahLst/>
              <a:cxnLst/>
              <a:rect l="l" t="t" r="r" b="b"/>
              <a:pathLst>
                <a:path w="9144000" h="214629">
                  <a:moveTo>
                    <a:pt x="9144000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9144000" y="214630"/>
                  </a:lnTo>
                  <a:close/>
                </a:path>
              </a:pathLst>
            </a:custGeom>
            <a:solidFill>
              <a:srgbClr val="365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285239"/>
            <a:ext cx="9144000" cy="5572760"/>
            <a:chOff x="0" y="1285239"/>
            <a:chExt cx="9144000" cy="5572760"/>
          </a:xfrm>
        </p:grpSpPr>
        <p:sp>
          <p:nvSpPr>
            <p:cNvPr id="9" name="object 9"/>
            <p:cNvSpPr/>
            <p:nvPr/>
          </p:nvSpPr>
          <p:spPr>
            <a:xfrm>
              <a:off x="7786369" y="4643119"/>
              <a:ext cx="1071880" cy="1833880"/>
            </a:xfrm>
            <a:custGeom>
              <a:avLst/>
              <a:gdLst/>
              <a:ahLst/>
              <a:cxnLst/>
              <a:rect l="l" t="t" r="r" b="b"/>
              <a:pathLst>
                <a:path w="1071879" h="1833879">
                  <a:moveTo>
                    <a:pt x="34289" y="458469"/>
                  </a:moveTo>
                  <a:lnTo>
                    <a:pt x="0" y="458469"/>
                  </a:lnTo>
                  <a:lnTo>
                    <a:pt x="0" y="1375409"/>
                  </a:lnTo>
                  <a:lnTo>
                    <a:pt x="34289" y="1375409"/>
                  </a:lnTo>
                  <a:lnTo>
                    <a:pt x="34289" y="458469"/>
                  </a:lnTo>
                  <a:close/>
                </a:path>
                <a:path w="1071879" h="1833879">
                  <a:moveTo>
                    <a:pt x="134620" y="458469"/>
                  </a:moveTo>
                  <a:lnTo>
                    <a:pt x="67309" y="458469"/>
                  </a:lnTo>
                  <a:lnTo>
                    <a:pt x="67309" y="1375409"/>
                  </a:lnTo>
                  <a:lnTo>
                    <a:pt x="134620" y="1375409"/>
                  </a:lnTo>
                  <a:lnTo>
                    <a:pt x="134620" y="458469"/>
                  </a:lnTo>
                  <a:close/>
                </a:path>
                <a:path w="1071879" h="1833879">
                  <a:moveTo>
                    <a:pt x="535939" y="0"/>
                  </a:moveTo>
                  <a:lnTo>
                    <a:pt x="535939" y="458469"/>
                  </a:lnTo>
                  <a:lnTo>
                    <a:pt x="167639" y="458469"/>
                  </a:lnTo>
                  <a:lnTo>
                    <a:pt x="167639" y="1375409"/>
                  </a:lnTo>
                  <a:lnTo>
                    <a:pt x="535939" y="1375409"/>
                  </a:lnTo>
                  <a:lnTo>
                    <a:pt x="535939" y="1833879"/>
                  </a:lnTo>
                  <a:lnTo>
                    <a:pt x="1071879" y="916939"/>
                  </a:lnTo>
                  <a:lnTo>
                    <a:pt x="53593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43369"/>
              <a:ext cx="9144000" cy="214629"/>
            </a:xfrm>
            <a:custGeom>
              <a:avLst/>
              <a:gdLst/>
              <a:ahLst/>
              <a:cxnLst/>
              <a:rect l="l" t="t" r="r" b="b"/>
              <a:pathLst>
                <a:path w="9144000" h="214629">
                  <a:moveTo>
                    <a:pt x="9144000" y="0"/>
                  </a:moveTo>
                  <a:lnTo>
                    <a:pt x="0" y="0"/>
                  </a:lnTo>
                  <a:lnTo>
                    <a:pt x="0" y="214629"/>
                  </a:lnTo>
                  <a:lnTo>
                    <a:pt x="9144000" y="214629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428739"/>
              <a:ext cx="9144000" cy="214629"/>
            </a:xfrm>
            <a:custGeom>
              <a:avLst/>
              <a:gdLst/>
              <a:ahLst/>
              <a:cxnLst/>
              <a:rect l="l" t="t" r="r" b="b"/>
              <a:pathLst>
                <a:path w="9144000" h="214629">
                  <a:moveTo>
                    <a:pt x="9144000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9144000" y="21463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00629" y="1285239"/>
              <a:ext cx="4144010" cy="5111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5" name="object 5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5152" y="3973952"/>
            <a:ext cx="3519170" cy="855980"/>
            <a:chOff x="4685152" y="3973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65370" y="3094990"/>
            <a:ext cx="315849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TRAIN</a:t>
            </a:r>
            <a:r>
              <a:rPr sz="2800" b="1" spc="-7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STATION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65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A37800"/>
                </a:solidFill>
                <a:latin typeface="Comic Sans MS"/>
                <a:cs typeface="Comic Sans MS"/>
              </a:rPr>
              <a:t>BUS</a:t>
            </a:r>
            <a:r>
              <a:rPr sz="2800" b="1" spc="-3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STATION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83881" y="1814952"/>
            <a:ext cx="3520440" cy="855980"/>
            <a:chOff x="4683881" y="1814952"/>
            <a:chExt cx="3520440" cy="855980"/>
          </a:xfrm>
        </p:grpSpPr>
        <p:sp>
          <p:nvSpPr>
            <p:cNvPr id="13" name="object 13"/>
            <p:cNvSpPr/>
            <p:nvPr/>
          </p:nvSpPr>
          <p:spPr>
            <a:xfrm>
              <a:off x="4715509" y="1846580"/>
              <a:ext cx="3456940" cy="792480"/>
            </a:xfrm>
            <a:custGeom>
              <a:avLst/>
              <a:gdLst/>
              <a:ahLst/>
              <a:cxnLst/>
              <a:rect l="l" t="t" r="r" b="b"/>
              <a:pathLst>
                <a:path w="3456940" h="792480">
                  <a:moveTo>
                    <a:pt x="3050540" y="0"/>
                  </a:moveTo>
                  <a:lnTo>
                    <a:pt x="406400" y="0"/>
                  </a:lnTo>
                  <a:lnTo>
                    <a:pt x="338610" y="1632"/>
                  </a:lnTo>
                  <a:lnTo>
                    <a:pt x="272651" y="6285"/>
                  </a:lnTo>
                  <a:lnTo>
                    <a:pt x="210161" y="13593"/>
                  </a:lnTo>
                  <a:lnTo>
                    <a:pt x="152783" y="23191"/>
                  </a:lnTo>
                  <a:lnTo>
                    <a:pt x="102157" y="34711"/>
                  </a:lnTo>
                  <a:lnTo>
                    <a:pt x="59925" y="47789"/>
                  </a:lnTo>
                  <a:lnTo>
                    <a:pt x="7205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727" y="729311"/>
                  </a:lnTo>
                  <a:lnTo>
                    <a:pt x="102157" y="757028"/>
                  </a:lnTo>
                  <a:lnTo>
                    <a:pt x="152783" y="768759"/>
                  </a:lnTo>
                  <a:lnTo>
                    <a:pt x="210161" y="778557"/>
                  </a:lnTo>
                  <a:lnTo>
                    <a:pt x="272651" y="786034"/>
                  </a:lnTo>
                  <a:lnTo>
                    <a:pt x="338610" y="790804"/>
                  </a:lnTo>
                  <a:lnTo>
                    <a:pt x="406400" y="792480"/>
                  </a:lnTo>
                  <a:lnTo>
                    <a:pt x="3050540" y="792480"/>
                  </a:lnTo>
                  <a:lnTo>
                    <a:pt x="3117994" y="790804"/>
                  </a:lnTo>
                  <a:lnTo>
                    <a:pt x="3183776" y="786034"/>
                  </a:lnTo>
                  <a:lnTo>
                    <a:pt x="3246214" y="778557"/>
                  </a:lnTo>
                  <a:lnTo>
                    <a:pt x="3303634" y="768759"/>
                  </a:lnTo>
                  <a:lnTo>
                    <a:pt x="3354364" y="757028"/>
                  </a:lnTo>
                  <a:lnTo>
                    <a:pt x="3396732" y="743749"/>
                  </a:lnTo>
                  <a:lnTo>
                    <a:pt x="3449692" y="714098"/>
                  </a:lnTo>
                  <a:lnTo>
                    <a:pt x="3456940" y="698500"/>
                  </a:lnTo>
                  <a:lnTo>
                    <a:pt x="3456940" y="92710"/>
                  </a:lnTo>
                  <a:lnTo>
                    <a:pt x="3429066" y="62059"/>
                  </a:lnTo>
                  <a:lnTo>
                    <a:pt x="3354364" y="34711"/>
                  </a:lnTo>
                  <a:lnTo>
                    <a:pt x="3303634" y="23191"/>
                  </a:lnTo>
                  <a:lnTo>
                    <a:pt x="3246214" y="13593"/>
                  </a:lnTo>
                  <a:lnTo>
                    <a:pt x="3183776" y="6285"/>
                  </a:lnTo>
                  <a:lnTo>
                    <a:pt x="3117994" y="1632"/>
                  </a:lnTo>
                  <a:lnTo>
                    <a:pt x="30505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509" y="1814952"/>
              <a:ext cx="3456940" cy="855980"/>
            </a:xfrm>
            <a:custGeom>
              <a:avLst/>
              <a:gdLst/>
              <a:ahLst/>
              <a:cxnLst/>
              <a:rect l="l" t="t" r="r" b="b"/>
              <a:pathLst>
                <a:path w="3456940" h="855980">
                  <a:moveTo>
                    <a:pt x="0" y="124338"/>
                  </a:moveTo>
                  <a:lnTo>
                    <a:pt x="27727" y="93687"/>
                  </a:lnTo>
                  <a:lnTo>
                    <a:pt x="102157" y="66339"/>
                  </a:lnTo>
                  <a:lnTo>
                    <a:pt x="152783" y="54819"/>
                  </a:lnTo>
                  <a:lnTo>
                    <a:pt x="210161" y="45221"/>
                  </a:lnTo>
                  <a:lnTo>
                    <a:pt x="272651" y="37913"/>
                  </a:lnTo>
                  <a:lnTo>
                    <a:pt x="338610" y="33260"/>
                  </a:lnTo>
                  <a:lnTo>
                    <a:pt x="406400" y="31628"/>
                  </a:lnTo>
                  <a:lnTo>
                    <a:pt x="3050540" y="31628"/>
                  </a:lnTo>
                  <a:lnTo>
                    <a:pt x="3117994" y="33260"/>
                  </a:lnTo>
                  <a:lnTo>
                    <a:pt x="3183776" y="37913"/>
                  </a:lnTo>
                  <a:lnTo>
                    <a:pt x="3246214" y="45221"/>
                  </a:lnTo>
                  <a:lnTo>
                    <a:pt x="3303634" y="54819"/>
                  </a:lnTo>
                  <a:lnTo>
                    <a:pt x="3354364" y="66339"/>
                  </a:lnTo>
                  <a:lnTo>
                    <a:pt x="3396732" y="79417"/>
                  </a:lnTo>
                  <a:lnTo>
                    <a:pt x="3449692" y="108782"/>
                  </a:lnTo>
                  <a:lnTo>
                    <a:pt x="3456940" y="124338"/>
                  </a:lnTo>
                  <a:lnTo>
                    <a:pt x="3456940" y="730128"/>
                  </a:lnTo>
                  <a:lnTo>
                    <a:pt x="3429066" y="760939"/>
                  </a:lnTo>
                  <a:lnTo>
                    <a:pt x="3354364" y="788656"/>
                  </a:lnTo>
                  <a:lnTo>
                    <a:pt x="3303634" y="800387"/>
                  </a:lnTo>
                  <a:lnTo>
                    <a:pt x="3246214" y="810185"/>
                  </a:lnTo>
                  <a:lnTo>
                    <a:pt x="3183776" y="817662"/>
                  </a:lnTo>
                  <a:lnTo>
                    <a:pt x="3117994" y="822432"/>
                  </a:lnTo>
                  <a:lnTo>
                    <a:pt x="3050540" y="824108"/>
                  </a:lnTo>
                  <a:lnTo>
                    <a:pt x="406400" y="824108"/>
                  </a:lnTo>
                  <a:lnTo>
                    <a:pt x="338610" y="822432"/>
                  </a:lnTo>
                  <a:lnTo>
                    <a:pt x="272651" y="817662"/>
                  </a:lnTo>
                  <a:lnTo>
                    <a:pt x="210161" y="810185"/>
                  </a:lnTo>
                  <a:lnTo>
                    <a:pt x="152783" y="800387"/>
                  </a:lnTo>
                  <a:lnTo>
                    <a:pt x="102157" y="788656"/>
                  </a:lnTo>
                  <a:lnTo>
                    <a:pt x="59925" y="775377"/>
                  </a:lnTo>
                  <a:lnTo>
                    <a:pt x="7205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6940" h="855980">
                  <a:moveTo>
                    <a:pt x="0" y="0"/>
                  </a:moveTo>
                  <a:lnTo>
                    <a:pt x="0" y="63256"/>
                  </a:lnTo>
                </a:path>
                <a:path w="3456940" h="855980">
                  <a:moveTo>
                    <a:pt x="3456940" y="792480"/>
                  </a:moveTo>
                  <a:lnTo>
                    <a:pt x="345694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6" name="object 16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7249" y="2357119"/>
              <a:ext cx="2573020" cy="1785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789170" y="2016759"/>
            <a:ext cx="33070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PETROL</a:t>
            </a:r>
            <a:r>
              <a:rPr sz="2800" spc="-90" dirty="0"/>
              <a:t> </a:t>
            </a:r>
            <a:r>
              <a:rPr sz="2800" spc="-10" dirty="0"/>
              <a:t>STATION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5" name="object 5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20920" y="2016759"/>
            <a:ext cx="3247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POLICE</a:t>
            </a:r>
            <a:r>
              <a:rPr sz="2800" spc="-55" dirty="0"/>
              <a:t> </a:t>
            </a:r>
            <a:r>
              <a:rPr sz="2800" spc="-10" dirty="0"/>
              <a:t>STATION</a:t>
            </a:r>
            <a:endParaRPr sz="2800"/>
          </a:p>
        </p:txBody>
      </p:sp>
      <p:grpSp>
        <p:nvGrpSpPr>
          <p:cNvPr id="12" name="object 12"/>
          <p:cNvGrpSpPr/>
          <p:nvPr/>
        </p:nvGrpSpPr>
        <p:grpSpPr>
          <a:xfrm>
            <a:off x="4683881" y="3968872"/>
            <a:ext cx="3519170" cy="855980"/>
            <a:chOff x="4683881" y="3968872"/>
            <a:chExt cx="3519170" cy="855980"/>
          </a:xfrm>
        </p:grpSpPr>
        <p:sp>
          <p:nvSpPr>
            <p:cNvPr id="13" name="object 13"/>
            <p:cNvSpPr/>
            <p:nvPr/>
          </p:nvSpPr>
          <p:spPr>
            <a:xfrm>
              <a:off x="4715509" y="400050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69" y="0"/>
                  </a:moveTo>
                  <a:lnTo>
                    <a:pt x="406400" y="0"/>
                  </a:lnTo>
                  <a:lnTo>
                    <a:pt x="338610" y="1674"/>
                  </a:lnTo>
                  <a:lnTo>
                    <a:pt x="272651" y="6431"/>
                  </a:lnTo>
                  <a:lnTo>
                    <a:pt x="210161" y="13875"/>
                  </a:lnTo>
                  <a:lnTo>
                    <a:pt x="152783" y="23609"/>
                  </a:lnTo>
                  <a:lnTo>
                    <a:pt x="102157" y="35234"/>
                  </a:lnTo>
                  <a:lnTo>
                    <a:pt x="59925" y="48354"/>
                  </a:lnTo>
                  <a:lnTo>
                    <a:pt x="7205" y="77489"/>
                  </a:lnTo>
                  <a:lnTo>
                    <a:pt x="0" y="92710"/>
                  </a:lnTo>
                  <a:lnTo>
                    <a:pt x="0" y="699769"/>
                  </a:lnTo>
                  <a:lnTo>
                    <a:pt x="27727" y="729908"/>
                  </a:lnTo>
                  <a:lnTo>
                    <a:pt x="102157" y="757245"/>
                  </a:lnTo>
                  <a:lnTo>
                    <a:pt x="152783" y="768870"/>
                  </a:lnTo>
                  <a:lnTo>
                    <a:pt x="210161" y="778604"/>
                  </a:lnTo>
                  <a:lnTo>
                    <a:pt x="272651" y="786048"/>
                  </a:lnTo>
                  <a:lnTo>
                    <a:pt x="338610" y="790805"/>
                  </a:lnTo>
                  <a:lnTo>
                    <a:pt x="406400" y="792480"/>
                  </a:lnTo>
                  <a:lnTo>
                    <a:pt x="3049269" y="792480"/>
                  </a:lnTo>
                  <a:lnTo>
                    <a:pt x="3116724" y="790805"/>
                  </a:lnTo>
                  <a:lnTo>
                    <a:pt x="3182506" y="786048"/>
                  </a:lnTo>
                  <a:lnTo>
                    <a:pt x="3244944" y="778604"/>
                  </a:lnTo>
                  <a:lnTo>
                    <a:pt x="3302364" y="768870"/>
                  </a:lnTo>
                  <a:lnTo>
                    <a:pt x="3353094" y="757245"/>
                  </a:lnTo>
                  <a:lnTo>
                    <a:pt x="3395462" y="744125"/>
                  </a:lnTo>
                  <a:lnTo>
                    <a:pt x="3448422" y="714990"/>
                  </a:lnTo>
                  <a:lnTo>
                    <a:pt x="3455669" y="699769"/>
                  </a:lnTo>
                  <a:lnTo>
                    <a:pt x="3455669" y="92710"/>
                  </a:lnTo>
                  <a:lnTo>
                    <a:pt x="3427796" y="62571"/>
                  </a:lnTo>
                  <a:lnTo>
                    <a:pt x="3353094" y="35234"/>
                  </a:lnTo>
                  <a:lnTo>
                    <a:pt x="3302364" y="23609"/>
                  </a:lnTo>
                  <a:lnTo>
                    <a:pt x="3244944" y="13875"/>
                  </a:lnTo>
                  <a:lnTo>
                    <a:pt x="3182506" y="6431"/>
                  </a:lnTo>
                  <a:lnTo>
                    <a:pt x="3116724" y="1674"/>
                  </a:lnTo>
                  <a:lnTo>
                    <a:pt x="304926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509" y="396887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727" y="94199"/>
                  </a:lnTo>
                  <a:lnTo>
                    <a:pt x="102157" y="66862"/>
                  </a:lnTo>
                  <a:lnTo>
                    <a:pt x="152783" y="55237"/>
                  </a:lnTo>
                  <a:lnTo>
                    <a:pt x="210161" y="45503"/>
                  </a:lnTo>
                  <a:lnTo>
                    <a:pt x="272651" y="38059"/>
                  </a:lnTo>
                  <a:lnTo>
                    <a:pt x="338610" y="33302"/>
                  </a:lnTo>
                  <a:lnTo>
                    <a:pt x="406400" y="31628"/>
                  </a:lnTo>
                  <a:lnTo>
                    <a:pt x="3049269" y="31628"/>
                  </a:lnTo>
                  <a:lnTo>
                    <a:pt x="3116724" y="33302"/>
                  </a:lnTo>
                  <a:lnTo>
                    <a:pt x="3182506" y="38059"/>
                  </a:lnTo>
                  <a:lnTo>
                    <a:pt x="3244944" y="45503"/>
                  </a:lnTo>
                  <a:lnTo>
                    <a:pt x="3302364" y="55237"/>
                  </a:lnTo>
                  <a:lnTo>
                    <a:pt x="3353094" y="66862"/>
                  </a:lnTo>
                  <a:lnTo>
                    <a:pt x="3395462" y="79982"/>
                  </a:lnTo>
                  <a:lnTo>
                    <a:pt x="3448422" y="109117"/>
                  </a:lnTo>
                  <a:lnTo>
                    <a:pt x="3455669" y="124338"/>
                  </a:lnTo>
                  <a:lnTo>
                    <a:pt x="3455669" y="731398"/>
                  </a:lnTo>
                  <a:lnTo>
                    <a:pt x="3427796" y="761536"/>
                  </a:lnTo>
                  <a:lnTo>
                    <a:pt x="3353094" y="788873"/>
                  </a:lnTo>
                  <a:lnTo>
                    <a:pt x="3302364" y="800498"/>
                  </a:lnTo>
                  <a:lnTo>
                    <a:pt x="3244944" y="810232"/>
                  </a:lnTo>
                  <a:lnTo>
                    <a:pt x="3182506" y="817676"/>
                  </a:lnTo>
                  <a:lnTo>
                    <a:pt x="3116724" y="822433"/>
                  </a:lnTo>
                  <a:lnTo>
                    <a:pt x="3049269" y="824108"/>
                  </a:lnTo>
                  <a:lnTo>
                    <a:pt x="406400" y="824108"/>
                  </a:lnTo>
                  <a:lnTo>
                    <a:pt x="338610" y="822433"/>
                  </a:lnTo>
                  <a:lnTo>
                    <a:pt x="272651" y="817676"/>
                  </a:lnTo>
                  <a:lnTo>
                    <a:pt x="210161" y="810232"/>
                  </a:lnTo>
                  <a:lnTo>
                    <a:pt x="152783" y="800498"/>
                  </a:lnTo>
                  <a:lnTo>
                    <a:pt x="102157" y="788873"/>
                  </a:lnTo>
                  <a:lnTo>
                    <a:pt x="59925" y="775753"/>
                  </a:lnTo>
                  <a:lnTo>
                    <a:pt x="7205" y="746618"/>
                  </a:lnTo>
                  <a:lnTo>
                    <a:pt x="0" y="73139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69" y="792480"/>
                  </a:moveTo>
                  <a:lnTo>
                    <a:pt x="3455669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6" name="object 16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4119" y="2071369"/>
              <a:ext cx="1929130" cy="2675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88940" y="3094990"/>
            <a:ext cx="191262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HOSPITAL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A37800"/>
                </a:solidFill>
                <a:latin typeface="Comic Sans MS"/>
                <a:cs typeface="Comic Sans MS"/>
              </a:rPr>
              <a:t>SCHOOL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85152" y="3973952"/>
            <a:ext cx="3519170" cy="855980"/>
            <a:chOff x="4685152" y="3973952"/>
            <a:chExt cx="3519170" cy="855980"/>
          </a:xfrm>
        </p:grpSpPr>
        <p:sp>
          <p:nvSpPr>
            <p:cNvPr id="6" name="object 6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2" name="object 12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2999" y="2142489"/>
              <a:ext cx="2071370" cy="2556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16" name="object 16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839970" y="1955800"/>
            <a:ext cx="320548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BUTCHER’S</a:t>
            </a:r>
          </a:p>
          <a:p>
            <a:pPr marL="12700" marR="5080" algn="ctr">
              <a:lnSpc>
                <a:spcPts val="8500"/>
              </a:lnSpc>
              <a:spcBef>
                <a:spcPts val="980"/>
              </a:spcBef>
            </a:pPr>
            <a:r>
              <a:rPr spc="-5" dirty="0"/>
              <a:t>POST</a:t>
            </a:r>
            <a:r>
              <a:rPr spc="-70" dirty="0"/>
              <a:t> </a:t>
            </a:r>
            <a:r>
              <a:rPr spc="-5" dirty="0"/>
              <a:t>OFFICE  SCHOOL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5" name="object 5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57240" y="1955800"/>
            <a:ext cx="117411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</a:t>
            </a:r>
            <a:r>
              <a:rPr spc="-10" dirty="0"/>
              <a:t>R</a:t>
            </a:r>
            <a:r>
              <a:rPr dirty="0"/>
              <a:t>K</a:t>
            </a:r>
          </a:p>
          <a:p>
            <a:pPr marL="63500">
              <a:lnSpc>
                <a:spcPct val="100000"/>
              </a:lnSpc>
              <a:spcBef>
                <a:spcPts val="4180"/>
              </a:spcBef>
            </a:pPr>
            <a:r>
              <a:rPr spc="-5" dirty="0"/>
              <a:t>ZOO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685152" y="3973952"/>
            <a:ext cx="3519170" cy="855980"/>
            <a:chOff x="4685152" y="3973952"/>
            <a:chExt cx="3519170" cy="855980"/>
          </a:xfrm>
        </p:grpSpPr>
        <p:sp>
          <p:nvSpPr>
            <p:cNvPr id="13" name="object 13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6" name="object 16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7629" y="2071369"/>
              <a:ext cx="1858010" cy="2655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55870" y="4114800"/>
            <a:ext cx="2775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TOY</a:t>
            </a:r>
            <a:r>
              <a:rPr sz="3600" b="1" spc="-8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STORE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85152" y="3973952"/>
            <a:ext cx="3519170" cy="855980"/>
            <a:chOff x="4685152" y="3973952"/>
            <a:chExt cx="3519170" cy="855980"/>
          </a:xfrm>
        </p:grpSpPr>
        <p:sp>
          <p:nvSpPr>
            <p:cNvPr id="6" name="object 6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2" name="object 12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7249" y="2285999"/>
              <a:ext cx="2725420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16" name="object 16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464809" y="1955800"/>
            <a:ext cx="1958339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SCH</a:t>
            </a:r>
            <a:r>
              <a:rPr dirty="0"/>
              <a:t>OOL</a:t>
            </a:r>
          </a:p>
          <a:p>
            <a:pPr marL="29845" marR="24130" indent="1905" algn="ctr">
              <a:lnSpc>
                <a:spcPts val="8500"/>
              </a:lnSpc>
              <a:spcBef>
                <a:spcPts val="980"/>
              </a:spcBef>
            </a:pPr>
            <a:r>
              <a:rPr spc="-5" dirty="0"/>
              <a:t>ZOO  CHU</a:t>
            </a:r>
            <a:r>
              <a:rPr spc="-10" dirty="0"/>
              <a:t>R</a:t>
            </a:r>
            <a:r>
              <a:rPr spc="-5" dirty="0"/>
              <a:t>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119" y="2071369"/>
            <a:ext cx="2119630" cy="2614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4" name="object 4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4809" y="1955800"/>
            <a:ext cx="1958339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BANK</a:t>
            </a:r>
          </a:p>
          <a:p>
            <a:pPr marL="12700" marR="5080" algn="ctr">
              <a:lnSpc>
                <a:spcPts val="8500"/>
              </a:lnSpc>
              <a:spcBef>
                <a:spcPts val="980"/>
              </a:spcBef>
            </a:pPr>
            <a:r>
              <a:rPr spc="-5" dirty="0"/>
              <a:t>SCH</a:t>
            </a:r>
            <a:r>
              <a:rPr dirty="0"/>
              <a:t>OOL  </a:t>
            </a:r>
            <a:r>
              <a:rPr spc="-10" dirty="0"/>
              <a:t>CHURCH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85152" y="3973952"/>
            <a:ext cx="3519170" cy="855980"/>
            <a:chOff x="4685152" y="3973952"/>
            <a:chExt cx="3519170" cy="855980"/>
          </a:xfrm>
        </p:grpSpPr>
        <p:sp>
          <p:nvSpPr>
            <p:cNvPr id="6" name="object 6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05400" y="2016759"/>
            <a:ext cx="2677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BUS</a:t>
            </a:r>
            <a:r>
              <a:rPr sz="2800" spc="-65" dirty="0"/>
              <a:t> </a:t>
            </a:r>
            <a:r>
              <a:rPr sz="2800" spc="-10" dirty="0"/>
              <a:t>STATION</a:t>
            </a:r>
            <a:endParaRPr sz="2800"/>
          </a:p>
        </p:txBody>
      </p:sp>
      <p:grpSp>
        <p:nvGrpSpPr>
          <p:cNvPr id="12" name="object 12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13" name="object 13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6" name="object 16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2999" y="2071369"/>
              <a:ext cx="2071370" cy="2589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20920" y="3094990"/>
            <a:ext cx="324739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TRAIN</a:t>
            </a:r>
            <a:r>
              <a:rPr sz="2800" b="1" spc="-6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STATION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6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POLICE</a:t>
            </a:r>
            <a:r>
              <a:rPr sz="2800" b="1" spc="-55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STATION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" y="224790"/>
            <a:ext cx="8760460" cy="651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5152" y="2893181"/>
            <a:ext cx="3519170" cy="857250"/>
            <a:chOff x="4685152" y="2893181"/>
            <a:chExt cx="3519170" cy="857250"/>
          </a:xfrm>
        </p:grpSpPr>
        <p:sp>
          <p:nvSpPr>
            <p:cNvPr id="5" name="object 5"/>
            <p:cNvSpPr/>
            <p:nvPr/>
          </p:nvSpPr>
          <p:spPr>
            <a:xfrm>
              <a:off x="4716780" y="2924809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80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724650" y="5151120"/>
            <a:ext cx="1861820" cy="17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5152" y="3973952"/>
            <a:ext cx="3519170" cy="855980"/>
            <a:chOff x="4685152" y="3973952"/>
            <a:chExt cx="3519170" cy="855980"/>
          </a:xfrm>
        </p:grpSpPr>
        <p:sp>
          <p:nvSpPr>
            <p:cNvPr id="9" name="object 9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02859" y="3094990"/>
            <a:ext cx="2682875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FLOWER</a:t>
            </a:r>
            <a:r>
              <a:rPr sz="2800" b="1" spc="-8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A37800"/>
                </a:solidFill>
                <a:latin typeface="Comic Sans MS"/>
                <a:cs typeface="Comic Sans MS"/>
              </a:rPr>
              <a:t>SHOP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65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A37800"/>
                </a:solidFill>
                <a:latin typeface="Comic Sans MS"/>
                <a:cs typeface="Comic Sans MS"/>
              </a:rPr>
              <a:t>SHOE</a:t>
            </a:r>
            <a:r>
              <a:rPr sz="2800" b="1" spc="-45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A37800"/>
                </a:solidFill>
                <a:latin typeface="Comic Sans MS"/>
                <a:cs typeface="Comic Sans MS"/>
              </a:rPr>
              <a:t>SHOP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13" name="object 13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6" name="object 16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2999" y="2071369"/>
              <a:ext cx="2142490" cy="2593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966970" y="2016759"/>
            <a:ext cx="2954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ANTIQUE</a:t>
            </a:r>
            <a:r>
              <a:rPr sz="2800" spc="-75" dirty="0"/>
              <a:t> </a:t>
            </a:r>
            <a:r>
              <a:rPr sz="2800" spc="-5" dirty="0"/>
              <a:t>SHOP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6926580" cy="276999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DIFFERENCES BETWEEN COUNTRYSIDE AND CITY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26" name="Picture 2" descr="My Blogs :): (Unit 7) Differences between living in the city and living in  the country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" y="1955800"/>
            <a:ext cx="67818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0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687749"/>
            <a:ext cx="7162799" cy="665052"/>
          </a:xfrm>
        </p:spPr>
        <p:txBody>
          <a:bodyPr/>
          <a:lstStyle/>
          <a:p>
            <a:r>
              <a:rPr lang="en-GB" sz="1800" dirty="0"/>
              <a:t>quiet – big – beautiful – bad - </a:t>
            </a:r>
            <a:r>
              <a:rPr lang="en-GB" sz="1800" strike="sngStrike" dirty="0"/>
              <a:t>clean</a:t>
            </a:r>
            <a:r>
              <a:rPr lang="en-GB" sz="1800" dirty="0"/>
              <a:t> - noisy  - healthy – good -  interesting – pretty - loud</a:t>
            </a:r>
            <a:endParaRPr lang="es-EC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2094" y="3401173"/>
            <a:ext cx="8229600" cy="553998"/>
          </a:xfrm>
        </p:spPr>
        <p:txBody>
          <a:bodyPr/>
          <a:lstStyle/>
          <a:p>
            <a:r>
              <a:rPr lang="es-EC" dirty="0" err="1" smtClean="0"/>
              <a:t>The</a:t>
            </a:r>
            <a:r>
              <a:rPr lang="es-EC" dirty="0" smtClean="0"/>
              <a:t> country </a:t>
            </a:r>
            <a:r>
              <a:rPr lang="es-EC" dirty="0" err="1" smtClean="0"/>
              <a:t>is</a:t>
            </a:r>
            <a:r>
              <a:rPr lang="es-EC" dirty="0" smtClean="0"/>
              <a:t> </a:t>
            </a:r>
            <a:r>
              <a:rPr lang="es-EC" dirty="0" err="1" smtClean="0"/>
              <a:t>cleaner</a:t>
            </a:r>
            <a:r>
              <a:rPr lang="es-EC" dirty="0" smtClean="0"/>
              <a:t> </a:t>
            </a:r>
            <a:r>
              <a:rPr lang="es-EC" dirty="0" err="1" smtClean="0"/>
              <a:t>than</a:t>
            </a:r>
            <a:r>
              <a:rPr lang="es-EC" dirty="0" smtClean="0"/>
              <a:t>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city</a:t>
            </a:r>
            <a:r>
              <a:rPr lang="es-EC" smtClean="0"/>
              <a:t>.</a:t>
            </a:r>
            <a:endParaRPr lang="es-EC" dirty="0" smtClean="0"/>
          </a:p>
          <a:p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city</a:t>
            </a:r>
            <a:r>
              <a:rPr lang="es-EC" dirty="0" smtClean="0"/>
              <a:t> </a:t>
            </a:r>
            <a:r>
              <a:rPr lang="es-EC" dirty="0" err="1" smtClean="0"/>
              <a:t>is</a:t>
            </a:r>
            <a:r>
              <a:rPr lang="es-EC" dirty="0" smtClean="0"/>
              <a:t> </a:t>
            </a:r>
            <a:r>
              <a:rPr lang="es-EC" dirty="0" err="1" smtClean="0"/>
              <a:t>bigger</a:t>
            </a:r>
            <a:r>
              <a:rPr lang="es-EC" dirty="0" smtClean="0"/>
              <a:t> </a:t>
            </a:r>
            <a:r>
              <a:rPr lang="es-EC" dirty="0" err="1" smtClean="0"/>
              <a:t>than</a:t>
            </a:r>
            <a:r>
              <a:rPr lang="es-EC" dirty="0" smtClean="0"/>
              <a:t> </a:t>
            </a:r>
            <a:r>
              <a:rPr lang="es-EC" dirty="0" err="1" smtClean="0"/>
              <a:t>the</a:t>
            </a:r>
            <a:r>
              <a:rPr lang="es-EC" dirty="0" smtClean="0"/>
              <a:t> country.</a:t>
            </a:r>
            <a:endParaRPr lang="es-EC" dirty="0"/>
          </a:p>
        </p:txBody>
      </p:sp>
      <p:pic>
        <p:nvPicPr>
          <p:cNvPr id="4" name="Imagen 3" descr="http://us.123rf.com/400wm/400/400/insima/insima1209/insima120900033/15503978-horizontal-landscape-with-childish-farm-animals-cartoon-images-children-illustration-for-little-kids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5302"/>
            <a:ext cx="2850515" cy="2124075"/>
          </a:xfrm>
          <a:prstGeom prst="rect">
            <a:avLst/>
          </a:prstGeom>
          <a:noFill/>
          <a:ln w="28575" cmpd="sng">
            <a:solidFill>
              <a:srgbClr val="1D6295"/>
            </a:solidFill>
            <a:miter lim="800000"/>
            <a:headEnd/>
            <a:tailEnd/>
          </a:ln>
          <a:effectLst/>
        </p:spPr>
      </p:pic>
      <p:pic>
        <p:nvPicPr>
          <p:cNvPr id="5" name="Imagen 4" descr="http://us.123rf.com/400wm/400/400/ddraw/ddraw1208/ddraw120800015/15216024-funny-vehicles-in-the-city-cartoon-and-vector-illustration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4308"/>
            <a:ext cx="2712085" cy="2123440"/>
          </a:xfrm>
          <a:prstGeom prst="rect">
            <a:avLst/>
          </a:prstGeom>
          <a:noFill/>
          <a:ln w="28575" cmpd="sng">
            <a:solidFill>
              <a:srgbClr val="1D6295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342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16779" y="1814952"/>
            <a:ext cx="3869691" cy="5043048"/>
            <a:chOff x="4716779" y="1814952"/>
            <a:chExt cx="3869691" cy="5043048"/>
          </a:xfrm>
        </p:grpSpPr>
        <p:sp>
          <p:nvSpPr>
            <p:cNvPr id="3" name="object 3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6779" y="4005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79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79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31079" y="1955800"/>
            <a:ext cx="322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S</a:t>
            </a:r>
            <a:r>
              <a:rPr dirty="0"/>
              <a:t>T</a:t>
            </a:r>
            <a:r>
              <a:rPr spc="-15" dirty="0"/>
              <a:t>A</a:t>
            </a:r>
            <a:r>
              <a:rPr spc="-5" dirty="0"/>
              <a:t>U</a:t>
            </a:r>
            <a:r>
              <a:rPr dirty="0"/>
              <a:t>R</a:t>
            </a:r>
            <a:r>
              <a:rPr spc="-5" dirty="0"/>
              <a:t>A</a:t>
            </a:r>
            <a:r>
              <a:rPr spc="-10" dirty="0"/>
              <a:t>N</a:t>
            </a:r>
            <a:r>
              <a:rPr dirty="0"/>
              <a:t>T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54380" y="1946910"/>
            <a:ext cx="7449820" cy="2871470"/>
            <a:chOff x="754380" y="1946910"/>
            <a:chExt cx="7449820" cy="2871470"/>
          </a:xfrm>
        </p:grpSpPr>
        <p:sp>
          <p:nvSpPr>
            <p:cNvPr id="10" name="object 10"/>
            <p:cNvSpPr/>
            <p:nvPr/>
          </p:nvSpPr>
          <p:spPr>
            <a:xfrm>
              <a:off x="786130" y="1978660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30" y="1947032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780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6780" y="2893182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46420" y="3035300"/>
            <a:ext cx="159575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CAFÉ</a:t>
            </a:r>
            <a:endParaRPr sz="36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18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H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O</a:t>
            </a: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T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EL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1880" y="2286000"/>
            <a:ext cx="2320290" cy="2142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07" y="255587"/>
            <a:ext cx="8722995" cy="6602730"/>
            <a:chOff x="174307" y="255587"/>
            <a:chExt cx="8722995" cy="6602730"/>
          </a:xfrm>
        </p:grpSpPr>
        <p:sp>
          <p:nvSpPr>
            <p:cNvPr id="3" name="object 3"/>
            <p:cNvSpPr/>
            <p:nvPr/>
          </p:nvSpPr>
          <p:spPr>
            <a:xfrm>
              <a:off x="4716779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6779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79" y="4005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79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31079" y="3035300"/>
            <a:ext cx="322389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SCHOOL</a:t>
            </a:r>
            <a:endParaRPr sz="3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180"/>
              </a:spcBef>
            </a:pP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R</a:t>
            </a: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E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S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T</a:t>
            </a:r>
            <a:r>
              <a:rPr sz="3600" b="1" spc="-15" dirty="0">
                <a:solidFill>
                  <a:srgbClr val="A37800"/>
                </a:solidFill>
                <a:latin typeface="Comic Sans MS"/>
                <a:cs typeface="Comic Sans MS"/>
              </a:rPr>
              <a:t>A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U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R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A</a:t>
            </a: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N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T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4380" y="1814829"/>
            <a:ext cx="7449820" cy="3003550"/>
            <a:chOff x="754380" y="1814829"/>
            <a:chExt cx="7449820" cy="3003550"/>
          </a:xfrm>
        </p:grpSpPr>
        <p:sp>
          <p:nvSpPr>
            <p:cNvPr id="10" name="object 10"/>
            <p:cNvSpPr/>
            <p:nvPr/>
          </p:nvSpPr>
          <p:spPr>
            <a:xfrm>
              <a:off x="786130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30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780" y="1846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6780" y="1814951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82590" y="1955800"/>
            <a:ext cx="192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CHURCH</a:t>
            </a:r>
          </a:p>
        </p:txBody>
      </p:sp>
      <p:sp>
        <p:nvSpPr>
          <p:cNvPr id="15" name="object 15"/>
          <p:cNvSpPr/>
          <p:nvPr/>
        </p:nvSpPr>
        <p:spPr>
          <a:xfrm>
            <a:off x="1214119" y="2071370"/>
            <a:ext cx="2071370" cy="2555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07" y="255587"/>
            <a:ext cx="8722995" cy="6602730"/>
            <a:chOff x="174307" y="255587"/>
            <a:chExt cx="8722995" cy="6602730"/>
          </a:xfrm>
        </p:grpSpPr>
        <p:sp>
          <p:nvSpPr>
            <p:cNvPr id="3" name="object 3"/>
            <p:cNvSpPr/>
            <p:nvPr/>
          </p:nvSpPr>
          <p:spPr>
            <a:xfrm>
              <a:off x="4716779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6779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79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79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72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</a:t>
            </a:r>
            <a:r>
              <a:rPr dirty="0"/>
              <a:t>O</a:t>
            </a:r>
            <a:r>
              <a:rPr spc="-10" dirty="0"/>
              <a:t>T</a:t>
            </a:r>
            <a:r>
              <a:rPr spc="-5" dirty="0"/>
              <a:t>EL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54380" y="1946910"/>
            <a:ext cx="7449820" cy="2882900"/>
            <a:chOff x="754380" y="1946910"/>
            <a:chExt cx="7449820" cy="2882900"/>
          </a:xfrm>
        </p:grpSpPr>
        <p:sp>
          <p:nvSpPr>
            <p:cNvPr id="10" name="object 10"/>
            <p:cNvSpPr/>
            <p:nvPr/>
          </p:nvSpPr>
          <p:spPr>
            <a:xfrm>
              <a:off x="786130" y="1978660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30" y="1947032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780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6780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20920" y="3035300"/>
            <a:ext cx="3247390" cy="159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HOSPITAL</a:t>
            </a:r>
            <a:endParaRPr sz="3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3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POLICE</a:t>
            </a:r>
            <a:r>
              <a:rPr sz="2800" b="1" spc="-55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A37800"/>
                </a:solidFill>
                <a:latin typeface="Comic Sans MS"/>
                <a:cs typeface="Comic Sans MS"/>
              </a:rPr>
              <a:t>STATION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1880" y="2071370"/>
            <a:ext cx="2148840" cy="265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07" y="255587"/>
            <a:ext cx="8722995" cy="6602730"/>
            <a:chOff x="174307" y="255587"/>
            <a:chExt cx="8722995" cy="6602730"/>
          </a:xfrm>
        </p:grpSpPr>
        <p:sp>
          <p:nvSpPr>
            <p:cNvPr id="3" name="object 3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6779" y="4005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6779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79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79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38750" y="1955800"/>
            <a:ext cx="240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BUS</a:t>
            </a:r>
            <a:r>
              <a:rPr spc="-90" dirty="0"/>
              <a:t> </a:t>
            </a:r>
            <a:r>
              <a:rPr spc="-5" dirty="0"/>
              <a:t>STOP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54380" y="1946910"/>
            <a:ext cx="7449820" cy="2871470"/>
            <a:chOff x="754380" y="1946910"/>
            <a:chExt cx="7449820" cy="2871470"/>
          </a:xfrm>
        </p:grpSpPr>
        <p:sp>
          <p:nvSpPr>
            <p:cNvPr id="10" name="object 10"/>
            <p:cNvSpPr/>
            <p:nvPr/>
          </p:nvSpPr>
          <p:spPr>
            <a:xfrm>
              <a:off x="786130" y="1978660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30" y="1947032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780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6780" y="2893182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82590" y="3035300"/>
            <a:ext cx="192087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PARK</a:t>
            </a:r>
            <a:endParaRPr sz="3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18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CHU</a:t>
            </a: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R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CH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2142489"/>
            <a:ext cx="2048510" cy="252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07" y="255587"/>
            <a:ext cx="8722995" cy="6602730"/>
            <a:chOff x="174307" y="255587"/>
            <a:chExt cx="8722995" cy="6602730"/>
          </a:xfrm>
        </p:grpSpPr>
        <p:sp>
          <p:nvSpPr>
            <p:cNvPr id="3" name="object 3"/>
            <p:cNvSpPr/>
            <p:nvPr/>
          </p:nvSpPr>
          <p:spPr>
            <a:xfrm>
              <a:off x="4716779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6779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79" y="4005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779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43500" y="3035300"/>
            <a:ext cx="2599690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BAKER’S</a:t>
            </a:r>
            <a:endParaRPr sz="3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18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BU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T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</a:t>
            </a: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H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E</a:t>
            </a:r>
            <a:r>
              <a:rPr sz="3600" b="1" spc="-10" dirty="0">
                <a:solidFill>
                  <a:srgbClr val="A37800"/>
                </a:solidFill>
                <a:latin typeface="Comic Sans MS"/>
                <a:cs typeface="Comic Sans MS"/>
              </a:rPr>
              <a:t>R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’S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4380" y="1814829"/>
            <a:ext cx="7449820" cy="3003550"/>
            <a:chOff x="754380" y="1814829"/>
            <a:chExt cx="7449820" cy="3003550"/>
          </a:xfrm>
        </p:grpSpPr>
        <p:sp>
          <p:nvSpPr>
            <p:cNvPr id="10" name="object 10"/>
            <p:cNvSpPr/>
            <p:nvPr/>
          </p:nvSpPr>
          <p:spPr>
            <a:xfrm>
              <a:off x="786130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30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780" y="1846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6780" y="1814951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89879" y="1955800"/>
            <a:ext cx="2106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MUSEUM</a:t>
            </a:r>
          </a:p>
        </p:txBody>
      </p:sp>
      <p:sp>
        <p:nvSpPr>
          <p:cNvPr id="15" name="object 15"/>
          <p:cNvSpPr/>
          <p:nvPr/>
        </p:nvSpPr>
        <p:spPr>
          <a:xfrm>
            <a:off x="1143000" y="2071370"/>
            <a:ext cx="2142490" cy="264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07" y="255587"/>
            <a:ext cx="8722995" cy="6442075"/>
            <a:chOff x="174307" y="255587"/>
            <a:chExt cx="8722995" cy="6442075"/>
          </a:xfrm>
        </p:grpSpPr>
        <p:sp>
          <p:nvSpPr>
            <p:cNvPr id="3" name="object 3"/>
            <p:cNvSpPr/>
            <p:nvPr/>
          </p:nvSpPr>
          <p:spPr>
            <a:xfrm>
              <a:off x="4716779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6779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82590" y="1955800"/>
            <a:ext cx="1922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BAKER’S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685029" y="2893060"/>
            <a:ext cx="3901440" cy="3964940"/>
            <a:chOff x="4685029" y="2893060"/>
            <a:chExt cx="3901440" cy="3964940"/>
          </a:xfrm>
        </p:grpSpPr>
        <p:sp>
          <p:nvSpPr>
            <p:cNvPr id="7" name="object 7"/>
            <p:cNvSpPr/>
            <p:nvPr/>
          </p:nvSpPr>
          <p:spPr>
            <a:xfrm>
              <a:off x="4716779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6779" y="2893182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6779" y="4005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6779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06950" y="3035300"/>
            <a:ext cx="327088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COFFEE</a:t>
            </a:r>
            <a:r>
              <a:rPr sz="3600" b="1" spc="-9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SHOP</a:t>
            </a:r>
            <a:endParaRPr sz="3600">
              <a:latin typeface="Comic Sans MS"/>
              <a:cs typeface="Comic Sans MS"/>
            </a:endParaRPr>
          </a:p>
          <a:p>
            <a:pPr marL="93345">
              <a:lnSpc>
                <a:spcPct val="100000"/>
              </a:lnSpc>
              <a:spcBef>
                <a:spcPts val="418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CANDY</a:t>
            </a:r>
            <a:r>
              <a:rPr sz="3600" b="1" spc="-60" dirty="0">
                <a:solidFill>
                  <a:srgbClr val="A37800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SHOP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4501" y="1947031"/>
            <a:ext cx="2943860" cy="2871470"/>
            <a:chOff x="754501" y="1947031"/>
            <a:chExt cx="2943860" cy="2871470"/>
          </a:xfrm>
        </p:grpSpPr>
        <p:sp>
          <p:nvSpPr>
            <p:cNvPr id="14" name="object 14"/>
            <p:cNvSpPr/>
            <p:nvPr/>
          </p:nvSpPr>
          <p:spPr>
            <a:xfrm>
              <a:off x="786129" y="197865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40"/>
                  </a:lnTo>
                  <a:lnTo>
                    <a:pt x="246702" y="15278"/>
                  </a:lnTo>
                  <a:lnTo>
                    <a:pt x="203047" y="33285"/>
                  </a:lnTo>
                  <a:lnTo>
                    <a:pt x="161676" y="57234"/>
                  </a:lnTo>
                  <a:lnTo>
                    <a:pt x="123351" y="86400"/>
                  </a:lnTo>
                  <a:lnTo>
                    <a:pt x="88833" y="120053"/>
                  </a:lnTo>
                  <a:lnTo>
                    <a:pt x="58883" y="157468"/>
                  </a:lnTo>
                  <a:lnTo>
                    <a:pt x="34264" y="197917"/>
                  </a:lnTo>
                  <a:lnTo>
                    <a:pt x="15736" y="240674"/>
                  </a:lnTo>
                  <a:lnTo>
                    <a:pt x="4060" y="285010"/>
                  </a:lnTo>
                  <a:lnTo>
                    <a:pt x="0" y="330200"/>
                  </a:lnTo>
                  <a:lnTo>
                    <a:pt x="0" y="2477770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70"/>
                  </a:lnTo>
                  <a:lnTo>
                    <a:pt x="2541270" y="2807970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70"/>
                  </a:lnTo>
                  <a:lnTo>
                    <a:pt x="2880360" y="330200"/>
                  </a:lnTo>
                  <a:lnTo>
                    <a:pt x="2876298" y="285010"/>
                  </a:lnTo>
                  <a:lnTo>
                    <a:pt x="2864616" y="240674"/>
                  </a:lnTo>
                  <a:lnTo>
                    <a:pt x="2846070" y="197917"/>
                  </a:lnTo>
                  <a:lnTo>
                    <a:pt x="2821415" y="157468"/>
                  </a:lnTo>
                  <a:lnTo>
                    <a:pt x="2791407" y="120053"/>
                  </a:lnTo>
                  <a:lnTo>
                    <a:pt x="2756802" y="86400"/>
                  </a:lnTo>
                  <a:lnTo>
                    <a:pt x="2718356" y="57234"/>
                  </a:lnTo>
                  <a:lnTo>
                    <a:pt x="2676824" y="33285"/>
                  </a:lnTo>
                  <a:lnTo>
                    <a:pt x="2632961" y="15278"/>
                  </a:lnTo>
                  <a:lnTo>
                    <a:pt x="2587525" y="394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129" y="194703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638"/>
                  </a:lnTo>
                  <a:lnTo>
                    <a:pt x="15736" y="272302"/>
                  </a:lnTo>
                  <a:lnTo>
                    <a:pt x="34264" y="229545"/>
                  </a:lnTo>
                  <a:lnTo>
                    <a:pt x="58883" y="189096"/>
                  </a:lnTo>
                  <a:lnTo>
                    <a:pt x="88833" y="151681"/>
                  </a:lnTo>
                  <a:lnTo>
                    <a:pt x="123351" y="118028"/>
                  </a:lnTo>
                  <a:lnTo>
                    <a:pt x="161676" y="88862"/>
                  </a:lnTo>
                  <a:lnTo>
                    <a:pt x="203047" y="64913"/>
                  </a:lnTo>
                  <a:lnTo>
                    <a:pt x="246702" y="46906"/>
                  </a:lnTo>
                  <a:lnTo>
                    <a:pt x="291880" y="35568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68"/>
                  </a:lnTo>
                  <a:lnTo>
                    <a:pt x="2632961" y="46906"/>
                  </a:lnTo>
                  <a:lnTo>
                    <a:pt x="2676824" y="64913"/>
                  </a:lnTo>
                  <a:lnTo>
                    <a:pt x="2718356" y="88862"/>
                  </a:lnTo>
                  <a:lnTo>
                    <a:pt x="2756802" y="118028"/>
                  </a:lnTo>
                  <a:lnTo>
                    <a:pt x="2791407" y="151681"/>
                  </a:lnTo>
                  <a:lnTo>
                    <a:pt x="2821415" y="189096"/>
                  </a:lnTo>
                  <a:lnTo>
                    <a:pt x="2846070" y="229545"/>
                  </a:lnTo>
                  <a:lnTo>
                    <a:pt x="2864616" y="272302"/>
                  </a:lnTo>
                  <a:lnTo>
                    <a:pt x="2876298" y="316638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19" y="2071369"/>
              <a:ext cx="1915160" cy="2635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307" y="255587"/>
            <a:ext cx="8722995" cy="6602730"/>
            <a:chOff x="174307" y="255587"/>
            <a:chExt cx="8722995" cy="6602730"/>
          </a:xfrm>
        </p:grpSpPr>
        <p:sp>
          <p:nvSpPr>
            <p:cNvPr id="4" name="object 4"/>
            <p:cNvSpPr/>
            <p:nvPr/>
          </p:nvSpPr>
          <p:spPr>
            <a:xfrm>
              <a:off x="250190" y="284479"/>
              <a:ext cx="8641080" cy="6408420"/>
            </a:xfrm>
            <a:custGeom>
              <a:avLst/>
              <a:gdLst/>
              <a:ahLst/>
              <a:cxnLst/>
              <a:rect l="l" t="t" r="r" b="b"/>
              <a:pathLst>
                <a:path w="8641080" h="6408420">
                  <a:moveTo>
                    <a:pt x="8641080" y="753110"/>
                  </a:moveTo>
                  <a:lnTo>
                    <a:pt x="8636000" y="680720"/>
                  </a:lnTo>
                  <a:lnTo>
                    <a:pt x="8618220" y="612140"/>
                  </a:lnTo>
                  <a:lnTo>
                    <a:pt x="8591550" y="543560"/>
                  </a:lnTo>
                  <a:lnTo>
                    <a:pt x="8553450" y="476250"/>
                  </a:lnTo>
                  <a:lnTo>
                    <a:pt x="8507730" y="411480"/>
                  </a:lnTo>
                  <a:lnTo>
                    <a:pt x="8454390" y="349250"/>
                  </a:lnTo>
                  <a:lnTo>
                    <a:pt x="8392160" y="289560"/>
                  </a:lnTo>
                  <a:lnTo>
                    <a:pt x="8323580" y="234950"/>
                  </a:lnTo>
                  <a:lnTo>
                    <a:pt x="8249920" y="184150"/>
                  </a:lnTo>
                  <a:lnTo>
                    <a:pt x="8169910" y="138430"/>
                  </a:lnTo>
                  <a:lnTo>
                    <a:pt x="8086090" y="99060"/>
                  </a:lnTo>
                  <a:lnTo>
                    <a:pt x="7998460" y="64770"/>
                  </a:lnTo>
                  <a:lnTo>
                    <a:pt x="7907020" y="36830"/>
                  </a:lnTo>
                  <a:lnTo>
                    <a:pt x="7814310" y="16522"/>
                  </a:lnTo>
                  <a:lnTo>
                    <a:pt x="7720330" y="3822"/>
                  </a:lnTo>
                  <a:lnTo>
                    <a:pt x="7625080" y="0"/>
                  </a:lnTo>
                  <a:lnTo>
                    <a:pt x="1016000" y="0"/>
                  </a:lnTo>
                  <a:lnTo>
                    <a:pt x="920750" y="3822"/>
                  </a:lnTo>
                  <a:lnTo>
                    <a:pt x="826770" y="16522"/>
                  </a:lnTo>
                  <a:lnTo>
                    <a:pt x="734060" y="36830"/>
                  </a:lnTo>
                  <a:lnTo>
                    <a:pt x="643890" y="64770"/>
                  </a:lnTo>
                  <a:lnTo>
                    <a:pt x="554990" y="99060"/>
                  </a:lnTo>
                  <a:lnTo>
                    <a:pt x="471170" y="138430"/>
                  </a:lnTo>
                  <a:lnTo>
                    <a:pt x="392430" y="184150"/>
                  </a:lnTo>
                  <a:lnTo>
                    <a:pt x="317500" y="234950"/>
                  </a:lnTo>
                  <a:lnTo>
                    <a:pt x="250190" y="289560"/>
                  </a:lnTo>
                  <a:lnTo>
                    <a:pt x="187960" y="349250"/>
                  </a:lnTo>
                  <a:lnTo>
                    <a:pt x="133350" y="411480"/>
                  </a:lnTo>
                  <a:lnTo>
                    <a:pt x="87630" y="476250"/>
                  </a:lnTo>
                  <a:lnTo>
                    <a:pt x="50800" y="543560"/>
                  </a:lnTo>
                  <a:lnTo>
                    <a:pt x="22860" y="612140"/>
                  </a:lnTo>
                  <a:lnTo>
                    <a:pt x="6350" y="680720"/>
                  </a:lnTo>
                  <a:lnTo>
                    <a:pt x="0" y="753110"/>
                  </a:lnTo>
                  <a:lnTo>
                    <a:pt x="0" y="5655310"/>
                  </a:lnTo>
                  <a:lnTo>
                    <a:pt x="6350" y="5725160"/>
                  </a:lnTo>
                  <a:lnTo>
                    <a:pt x="22860" y="5795010"/>
                  </a:lnTo>
                  <a:lnTo>
                    <a:pt x="50800" y="5864860"/>
                  </a:lnTo>
                  <a:lnTo>
                    <a:pt x="87630" y="5932170"/>
                  </a:lnTo>
                  <a:lnTo>
                    <a:pt x="133350" y="5996940"/>
                  </a:lnTo>
                  <a:lnTo>
                    <a:pt x="187960" y="6059170"/>
                  </a:lnTo>
                  <a:lnTo>
                    <a:pt x="250190" y="6116320"/>
                  </a:lnTo>
                  <a:lnTo>
                    <a:pt x="317500" y="6173470"/>
                  </a:lnTo>
                  <a:lnTo>
                    <a:pt x="392430" y="6223000"/>
                  </a:lnTo>
                  <a:lnTo>
                    <a:pt x="471170" y="6268720"/>
                  </a:lnTo>
                  <a:lnTo>
                    <a:pt x="554990" y="6309360"/>
                  </a:lnTo>
                  <a:lnTo>
                    <a:pt x="643890" y="6343650"/>
                  </a:lnTo>
                  <a:lnTo>
                    <a:pt x="734060" y="6370320"/>
                  </a:lnTo>
                  <a:lnTo>
                    <a:pt x="826770" y="6391910"/>
                  </a:lnTo>
                  <a:lnTo>
                    <a:pt x="920750" y="6404610"/>
                  </a:lnTo>
                  <a:lnTo>
                    <a:pt x="1016000" y="6408420"/>
                  </a:lnTo>
                  <a:lnTo>
                    <a:pt x="7625080" y="6408420"/>
                  </a:lnTo>
                  <a:lnTo>
                    <a:pt x="7720330" y="6404610"/>
                  </a:lnTo>
                  <a:lnTo>
                    <a:pt x="7814310" y="6391910"/>
                  </a:lnTo>
                  <a:lnTo>
                    <a:pt x="7907020" y="6370320"/>
                  </a:lnTo>
                  <a:lnTo>
                    <a:pt x="7998460" y="6343650"/>
                  </a:lnTo>
                  <a:lnTo>
                    <a:pt x="8086090" y="6309360"/>
                  </a:lnTo>
                  <a:lnTo>
                    <a:pt x="8169910" y="6268720"/>
                  </a:lnTo>
                  <a:lnTo>
                    <a:pt x="8249920" y="6223000"/>
                  </a:lnTo>
                  <a:lnTo>
                    <a:pt x="8323580" y="6173470"/>
                  </a:lnTo>
                  <a:lnTo>
                    <a:pt x="8392160" y="6116320"/>
                  </a:lnTo>
                  <a:lnTo>
                    <a:pt x="8454390" y="6059170"/>
                  </a:lnTo>
                  <a:lnTo>
                    <a:pt x="8507730" y="5996940"/>
                  </a:lnTo>
                  <a:lnTo>
                    <a:pt x="8553450" y="5932170"/>
                  </a:lnTo>
                  <a:lnTo>
                    <a:pt x="8591550" y="5864860"/>
                  </a:lnTo>
                  <a:lnTo>
                    <a:pt x="8618220" y="5795010"/>
                  </a:lnTo>
                  <a:lnTo>
                    <a:pt x="8636000" y="5725160"/>
                  </a:lnTo>
                  <a:lnTo>
                    <a:pt x="8641080" y="5655310"/>
                  </a:lnTo>
                  <a:lnTo>
                    <a:pt x="8641080" y="75311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" y="283209"/>
              <a:ext cx="8641080" cy="6409690"/>
            </a:xfrm>
            <a:custGeom>
              <a:avLst/>
              <a:gdLst/>
              <a:ahLst/>
              <a:cxnLst/>
              <a:rect l="l" t="t" r="r" b="b"/>
              <a:pathLst>
                <a:path w="8641080" h="6409690">
                  <a:moveTo>
                    <a:pt x="0" y="753110"/>
                  </a:moveTo>
                  <a:lnTo>
                    <a:pt x="6622" y="678021"/>
                  </a:lnTo>
                  <a:lnTo>
                    <a:pt x="14732" y="640674"/>
                  </a:lnTo>
                  <a:lnTo>
                    <a:pt x="25889" y="603571"/>
                  </a:lnTo>
                  <a:lnTo>
                    <a:pt x="39981" y="566796"/>
                  </a:lnTo>
                  <a:lnTo>
                    <a:pt x="56896" y="530433"/>
                  </a:lnTo>
                  <a:lnTo>
                    <a:pt x="76519" y="494566"/>
                  </a:lnTo>
                  <a:lnTo>
                    <a:pt x="98740" y="459279"/>
                  </a:lnTo>
                  <a:lnTo>
                    <a:pt x="123444" y="424657"/>
                  </a:lnTo>
                  <a:lnTo>
                    <a:pt x="150518" y="390783"/>
                  </a:lnTo>
                  <a:lnTo>
                    <a:pt x="179850" y="357742"/>
                  </a:lnTo>
                  <a:lnTo>
                    <a:pt x="211328" y="325617"/>
                  </a:lnTo>
                  <a:lnTo>
                    <a:pt x="244837" y="294493"/>
                  </a:lnTo>
                  <a:lnTo>
                    <a:pt x="280265" y="264455"/>
                  </a:lnTo>
                  <a:lnTo>
                    <a:pt x="317500" y="235584"/>
                  </a:lnTo>
                  <a:lnTo>
                    <a:pt x="356427" y="207968"/>
                  </a:lnTo>
                  <a:lnTo>
                    <a:pt x="396936" y="181688"/>
                  </a:lnTo>
                  <a:lnTo>
                    <a:pt x="438912" y="156829"/>
                  </a:lnTo>
                  <a:lnTo>
                    <a:pt x="482242" y="133476"/>
                  </a:lnTo>
                  <a:lnTo>
                    <a:pt x="526814" y="111712"/>
                  </a:lnTo>
                  <a:lnTo>
                    <a:pt x="572516" y="91622"/>
                  </a:lnTo>
                  <a:lnTo>
                    <a:pt x="619233" y="73290"/>
                  </a:lnTo>
                  <a:lnTo>
                    <a:pt x="666853" y="56799"/>
                  </a:lnTo>
                  <a:lnTo>
                    <a:pt x="715264" y="42235"/>
                  </a:lnTo>
                  <a:lnTo>
                    <a:pt x="764351" y="29680"/>
                  </a:lnTo>
                  <a:lnTo>
                    <a:pt x="814004" y="19219"/>
                  </a:lnTo>
                  <a:lnTo>
                    <a:pt x="864108" y="10937"/>
                  </a:lnTo>
                  <a:lnTo>
                    <a:pt x="914550" y="4917"/>
                  </a:lnTo>
                  <a:lnTo>
                    <a:pt x="965218" y="1243"/>
                  </a:lnTo>
                  <a:lnTo>
                    <a:pt x="1016000" y="0"/>
                  </a:lnTo>
                  <a:lnTo>
                    <a:pt x="7625080" y="0"/>
                  </a:lnTo>
                  <a:lnTo>
                    <a:pt x="7675861" y="1243"/>
                  </a:lnTo>
                  <a:lnTo>
                    <a:pt x="7726529" y="4917"/>
                  </a:lnTo>
                  <a:lnTo>
                    <a:pt x="7776972" y="10937"/>
                  </a:lnTo>
                  <a:lnTo>
                    <a:pt x="7827075" y="19219"/>
                  </a:lnTo>
                  <a:lnTo>
                    <a:pt x="7876728" y="29680"/>
                  </a:lnTo>
                  <a:lnTo>
                    <a:pt x="7925816" y="42235"/>
                  </a:lnTo>
                  <a:lnTo>
                    <a:pt x="7974226" y="56799"/>
                  </a:lnTo>
                  <a:lnTo>
                    <a:pt x="8021846" y="73290"/>
                  </a:lnTo>
                  <a:lnTo>
                    <a:pt x="8068564" y="91622"/>
                  </a:lnTo>
                  <a:lnTo>
                    <a:pt x="8114265" y="111712"/>
                  </a:lnTo>
                  <a:lnTo>
                    <a:pt x="8158837" y="133476"/>
                  </a:lnTo>
                  <a:lnTo>
                    <a:pt x="8202168" y="156829"/>
                  </a:lnTo>
                  <a:lnTo>
                    <a:pt x="8244143" y="181688"/>
                  </a:lnTo>
                  <a:lnTo>
                    <a:pt x="8284652" y="207968"/>
                  </a:lnTo>
                  <a:lnTo>
                    <a:pt x="8323580" y="235585"/>
                  </a:lnTo>
                  <a:lnTo>
                    <a:pt x="8360814" y="264455"/>
                  </a:lnTo>
                  <a:lnTo>
                    <a:pt x="8396242" y="294493"/>
                  </a:lnTo>
                  <a:lnTo>
                    <a:pt x="8429752" y="325617"/>
                  </a:lnTo>
                  <a:lnTo>
                    <a:pt x="8461229" y="357742"/>
                  </a:lnTo>
                  <a:lnTo>
                    <a:pt x="8490561" y="390783"/>
                  </a:lnTo>
                  <a:lnTo>
                    <a:pt x="8517636" y="424657"/>
                  </a:lnTo>
                  <a:lnTo>
                    <a:pt x="8542339" y="459279"/>
                  </a:lnTo>
                  <a:lnTo>
                    <a:pt x="8564560" y="494566"/>
                  </a:lnTo>
                  <a:lnTo>
                    <a:pt x="8584184" y="530433"/>
                  </a:lnTo>
                  <a:lnTo>
                    <a:pt x="8601098" y="566796"/>
                  </a:lnTo>
                  <a:lnTo>
                    <a:pt x="8615190" y="603571"/>
                  </a:lnTo>
                  <a:lnTo>
                    <a:pt x="8626348" y="640674"/>
                  </a:lnTo>
                  <a:lnTo>
                    <a:pt x="8634457" y="678021"/>
                  </a:lnTo>
                  <a:lnTo>
                    <a:pt x="8641080" y="753110"/>
                  </a:lnTo>
                  <a:lnTo>
                    <a:pt x="8641080" y="5655310"/>
                  </a:lnTo>
                  <a:lnTo>
                    <a:pt x="8634457" y="5730636"/>
                  </a:lnTo>
                  <a:lnTo>
                    <a:pt x="8626348" y="5768089"/>
                  </a:lnTo>
                  <a:lnTo>
                    <a:pt x="8615190" y="5805291"/>
                  </a:lnTo>
                  <a:lnTo>
                    <a:pt x="8601098" y="5842158"/>
                  </a:lnTo>
                  <a:lnTo>
                    <a:pt x="8584184" y="5878606"/>
                  </a:lnTo>
                  <a:lnTo>
                    <a:pt x="8564560" y="5914551"/>
                  </a:lnTo>
                  <a:lnTo>
                    <a:pt x="8542339" y="5949909"/>
                  </a:lnTo>
                  <a:lnTo>
                    <a:pt x="8517636" y="5984596"/>
                  </a:lnTo>
                  <a:lnTo>
                    <a:pt x="8490561" y="6018530"/>
                  </a:lnTo>
                  <a:lnTo>
                    <a:pt x="8461229" y="6051624"/>
                  </a:lnTo>
                  <a:lnTo>
                    <a:pt x="8429752" y="6083797"/>
                  </a:lnTo>
                  <a:lnTo>
                    <a:pt x="8396242" y="6114964"/>
                  </a:lnTo>
                  <a:lnTo>
                    <a:pt x="8360814" y="6145042"/>
                  </a:lnTo>
                  <a:lnTo>
                    <a:pt x="8323580" y="6173946"/>
                  </a:lnTo>
                  <a:lnTo>
                    <a:pt x="8284652" y="6201592"/>
                  </a:lnTo>
                  <a:lnTo>
                    <a:pt x="8244143" y="6227898"/>
                  </a:lnTo>
                  <a:lnTo>
                    <a:pt x="8202168" y="6252778"/>
                  </a:lnTo>
                  <a:lnTo>
                    <a:pt x="8158837" y="6276150"/>
                  </a:lnTo>
                  <a:lnTo>
                    <a:pt x="8114265" y="6297930"/>
                  </a:lnTo>
                  <a:lnTo>
                    <a:pt x="8068563" y="6318032"/>
                  </a:lnTo>
                  <a:lnTo>
                    <a:pt x="8021846" y="6336375"/>
                  </a:lnTo>
                  <a:lnTo>
                    <a:pt x="7974226" y="6352874"/>
                  </a:lnTo>
                  <a:lnTo>
                    <a:pt x="7925815" y="6367444"/>
                  </a:lnTo>
                  <a:lnTo>
                    <a:pt x="7876728" y="6380003"/>
                  </a:lnTo>
                  <a:lnTo>
                    <a:pt x="7827075" y="6390467"/>
                  </a:lnTo>
                  <a:lnTo>
                    <a:pt x="7776971" y="6398751"/>
                  </a:lnTo>
                  <a:lnTo>
                    <a:pt x="7726529" y="6404772"/>
                  </a:lnTo>
                  <a:lnTo>
                    <a:pt x="7675861" y="6408446"/>
                  </a:lnTo>
                  <a:lnTo>
                    <a:pt x="7625080" y="6409690"/>
                  </a:lnTo>
                  <a:lnTo>
                    <a:pt x="1016000" y="6409690"/>
                  </a:lnTo>
                  <a:lnTo>
                    <a:pt x="965218" y="6408446"/>
                  </a:lnTo>
                  <a:lnTo>
                    <a:pt x="914550" y="6404772"/>
                  </a:lnTo>
                  <a:lnTo>
                    <a:pt x="864107" y="6398751"/>
                  </a:lnTo>
                  <a:lnTo>
                    <a:pt x="814004" y="6390467"/>
                  </a:lnTo>
                  <a:lnTo>
                    <a:pt x="764351" y="6380003"/>
                  </a:lnTo>
                  <a:lnTo>
                    <a:pt x="715263" y="6367444"/>
                  </a:lnTo>
                  <a:lnTo>
                    <a:pt x="666853" y="6352874"/>
                  </a:lnTo>
                  <a:lnTo>
                    <a:pt x="619233" y="6336375"/>
                  </a:lnTo>
                  <a:lnTo>
                    <a:pt x="572516" y="6318032"/>
                  </a:lnTo>
                  <a:lnTo>
                    <a:pt x="526814" y="6297930"/>
                  </a:lnTo>
                  <a:lnTo>
                    <a:pt x="482242" y="6276150"/>
                  </a:lnTo>
                  <a:lnTo>
                    <a:pt x="438912" y="6252778"/>
                  </a:lnTo>
                  <a:lnTo>
                    <a:pt x="396936" y="6227898"/>
                  </a:lnTo>
                  <a:lnTo>
                    <a:pt x="356427" y="6201592"/>
                  </a:lnTo>
                  <a:lnTo>
                    <a:pt x="317500" y="6173946"/>
                  </a:lnTo>
                  <a:lnTo>
                    <a:pt x="280265" y="6145042"/>
                  </a:lnTo>
                  <a:lnTo>
                    <a:pt x="244837" y="6114964"/>
                  </a:lnTo>
                  <a:lnTo>
                    <a:pt x="211328" y="6083797"/>
                  </a:lnTo>
                  <a:lnTo>
                    <a:pt x="179850" y="6051624"/>
                  </a:lnTo>
                  <a:lnTo>
                    <a:pt x="150518" y="6018530"/>
                  </a:lnTo>
                  <a:lnTo>
                    <a:pt x="123444" y="5984596"/>
                  </a:lnTo>
                  <a:lnTo>
                    <a:pt x="98740" y="5949909"/>
                  </a:lnTo>
                  <a:lnTo>
                    <a:pt x="76519" y="5914551"/>
                  </a:lnTo>
                  <a:lnTo>
                    <a:pt x="56896" y="5878606"/>
                  </a:lnTo>
                  <a:lnTo>
                    <a:pt x="39981" y="5842158"/>
                  </a:lnTo>
                  <a:lnTo>
                    <a:pt x="25889" y="5805291"/>
                  </a:lnTo>
                  <a:lnTo>
                    <a:pt x="14732" y="5768089"/>
                  </a:lnTo>
                  <a:lnTo>
                    <a:pt x="6622" y="5730636"/>
                  </a:lnTo>
                  <a:lnTo>
                    <a:pt x="0" y="5655310"/>
                  </a:lnTo>
                  <a:lnTo>
                    <a:pt x="0" y="753110"/>
                  </a:lnTo>
                  <a:close/>
                </a:path>
                <a:path w="8641080" h="6409690">
                  <a:moveTo>
                    <a:pt x="0" y="0"/>
                  </a:moveTo>
                  <a:lnTo>
                    <a:pt x="0" y="0"/>
                  </a:lnTo>
                </a:path>
                <a:path w="8641080" h="6409690">
                  <a:moveTo>
                    <a:pt x="8641080" y="6409690"/>
                  </a:moveTo>
                  <a:lnTo>
                    <a:pt x="8641080" y="64096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717" y="6405879"/>
              <a:ext cx="8078470" cy="264160"/>
            </a:xfrm>
            <a:custGeom>
              <a:avLst/>
              <a:gdLst/>
              <a:ahLst/>
              <a:cxnLst/>
              <a:rect l="l" t="t" r="r" b="b"/>
              <a:pathLst>
                <a:path w="8078470" h="264159">
                  <a:moveTo>
                    <a:pt x="8078444" y="0"/>
                  </a:moveTo>
                  <a:lnTo>
                    <a:pt x="0" y="0"/>
                  </a:lnTo>
                  <a:lnTo>
                    <a:pt x="35852" y="29210"/>
                  </a:lnTo>
                  <a:lnTo>
                    <a:pt x="110782" y="78740"/>
                  </a:lnTo>
                  <a:lnTo>
                    <a:pt x="189522" y="125730"/>
                  </a:lnTo>
                  <a:lnTo>
                    <a:pt x="273342" y="165100"/>
                  </a:lnTo>
                  <a:lnTo>
                    <a:pt x="360972" y="198120"/>
                  </a:lnTo>
                  <a:lnTo>
                    <a:pt x="451142" y="226060"/>
                  </a:lnTo>
                  <a:lnTo>
                    <a:pt x="545122" y="247650"/>
                  </a:lnTo>
                  <a:lnTo>
                    <a:pt x="639102" y="260350"/>
                  </a:lnTo>
                  <a:lnTo>
                    <a:pt x="734352" y="264160"/>
                  </a:lnTo>
                  <a:lnTo>
                    <a:pt x="7342162" y="264160"/>
                  </a:lnTo>
                  <a:lnTo>
                    <a:pt x="7438682" y="260350"/>
                  </a:lnTo>
                  <a:lnTo>
                    <a:pt x="7532662" y="247650"/>
                  </a:lnTo>
                  <a:lnTo>
                    <a:pt x="7625372" y="226060"/>
                  </a:lnTo>
                  <a:lnTo>
                    <a:pt x="7715542" y="198120"/>
                  </a:lnTo>
                  <a:lnTo>
                    <a:pt x="7803172" y="165100"/>
                  </a:lnTo>
                  <a:lnTo>
                    <a:pt x="7859941" y="138430"/>
                  </a:lnTo>
                  <a:lnTo>
                    <a:pt x="7886992" y="125730"/>
                  </a:lnTo>
                  <a:lnTo>
                    <a:pt x="7967002" y="78740"/>
                  </a:lnTo>
                  <a:lnTo>
                    <a:pt x="8041932" y="29210"/>
                  </a:lnTo>
                  <a:lnTo>
                    <a:pt x="8078444" y="0"/>
                  </a:lnTo>
                  <a:close/>
                </a:path>
              </a:pathLst>
            </a:custGeom>
            <a:solidFill>
              <a:srgbClr val="397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925" y="6280150"/>
              <a:ext cx="8337550" cy="138430"/>
            </a:xfrm>
            <a:custGeom>
              <a:avLst/>
              <a:gdLst/>
              <a:ahLst/>
              <a:cxnLst/>
              <a:rect l="l" t="t" r="r" b="b"/>
              <a:pathLst>
                <a:path w="8337550" h="138429">
                  <a:moveTo>
                    <a:pt x="8336927" y="0"/>
                  </a:moveTo>
                  <a:lnTo>
                    <a:pt x="0" y="0"/>
                  </a:lnTo>
                  <a:lnTo>
                    <a:pt x="34834" y="40640"/>
                  </a:lnTo>
                  <a:lnTo>
                    <a:pt x="97064" y="99059"/>
                  </a:lnTo>
                  <a:lnTo>
                    <a:pt x="145382" y="138429"/>
                  </a:lnTo>
                  <a:lnTo>
                    <a:pt x="8192361" y="138429"/>
                  </a:lnTo>
                  <a:lnTo>
                    <a:pt x="8241574" y="99059"/>
                  </a:lnTo>
                  <a:lnTo>
                    <a:pt x="8301264" y="40640"/>
                  </a:lnTo>
                  <a:lnTo>
                    <a:pt x="8336927" y="0"/>
                  </a:lnTo>
                  <a:close/>
                </a:path>
              </a:pathLst>
            </a:custGeom>
            <a:solidFill>
              <a:srgbClr val="39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133" y="6154420"/>
              <a:ext cx="8508365" cy="138430"/>
            </a:xfrm>
            <a:custGeom>
              <a:avLst/>
              <a:gdLst/>
              <a:ahLst/>
              <a:cxnLst/>
              <a:rect l="l" t="t" r="r" b="b"/>
              <a:pathLst>
                <a:path w="8508365" h="138429">
                  <a:moveTo>
                    <a:pt x="8508233" y="0"/>
                  </a:moveTo>
                  <a:lnTo>
                    <a:pt x="0" y="0"/>
                  </a:lnTo>
                  <a:lnTo>
                    <a:pt x="21566" y="38099"/>
                  </a:lnTo>
                  <a:lnTo>
                    <a:pt x="67286" y="104139"/>
                  </a:lnTo>
                  <a:lnTo>
                    <a:pt x="96677" y="138429"/>
                  </a:lnTo>
                  <a:lnTo>
                    <a:pt x="8411574" y="138429"/>
                  </a:lnTo>
                  <a:lnTo>
                    <a:pt x="8441666" y="104139"/>
                  </a:lnTo>
                  <a:lnTo>
                    <a:pt x="8487386" y="38099"/>
                  </a:lnTo>
                  <a:lnTo>
                    <a:pt x="8508233" y="0"/>
                  </a:lnTo>
                  <a:close/>
                </a:path>
              </a:pathLst>
            </a:custGeom>
            <a:solidFill>
              <a:srgbClr val="397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5580" y="6028690"/>
              <a:ext cx="8608695" cy="138430"/>
            </a:xfrm>
            <a:custGeom>
              <a:avLst/>
              <a:gdLst/>
              <a:ahLst/>
              <a:cxnLst/>
              <a:rect l="l" t="t" r="r" b="b"/>
              <a:pathLst>
                <a:path w="8608695" h="138429">
                  <a:moveTo>
                    <a:pt x="8608314" y="0"/>
                  </a:moveTo>
                  <a:lnTo>
                    <a:pt x="0" y="0"/>
                  </a:lnTo>
                  <a:lnTo>
                    <a:pt x="7619" y="27940"/>
                  </a:lnTo>
                  <a:lnTo>
                    <a:pt x="33019" y="96520"/>
                  </a:lnTo>
                  <a:lnTo>
                    <a:pt x="56742" y="138430"/>
                  </a:lnTo>
                  <a:lnTo>
                    <a:pt x="8550838" y="138430"/>
                  </a:lnTo>
                  <a:lnTo>
                    <a:pt x="8573770" y="96520"/>
                  </a:lnTo>
                  <a:lnTo>
                    <a:pt x="8601710" y="27940"/>
                  </a:lnTo>
                  <a:lnTo>
                    <a:pt x="8608314" y="0"/>
                  </a:lnTo>
                  <a:close/>
                </a:path>
              </a:pathLst>
            </a:custGeom>
            <a:solidFill>
              <a:srgbClr val="387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070" y="590295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269" y="48259"/>
                  </a:lnTo>
                  <a:lnTo>
                    <a:pt x="5080" y="83819"/>
                  </a:lnTo>
                  <a:lnTo>
                    <a:pt x="19973" y="138429"/>
                  </a:lnTo>
                  <a:lnTo>
                    <a:pt x="8621822" y="138429"/>
                  </a:lnTo>
                  <a:lnTo>
                    <a:pt x="8634730" y="83819"/>
                  </a:lnTo>
                  <a:lnTo>
                    <a:pt x="8639810" y="48259"/>
                  </a:lnTo>
                  <a:lnTo>
                    <a:pt x="8641080" y="12699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387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070" y="577722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87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070" y="565150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87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070" y="552577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377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070" y="540130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59"/>
                  </a:lnTo>
                  <a:close/>
                </a:path>
              </a:pathLst>
            </a:custGeom>
            <a:solidFill>
              <a:srgbClr val="377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070" y="527557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7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070" y="514857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7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070" y="502285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674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070" y="489839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67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9070" y="477265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59"/>
                  </a:lnTo>
                  <a:close/>
                </a:path>
              </a:pathLst>
            </a:custGeom>
            <a:solidFill>
              <a:srgbClr val="367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9070" y="464692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57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070" y="452120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57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070" y="439547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59"/>
                  </a:lnTo>
                  <a:close/>
                </a:path>
              </a:pathLst>
            </a:custGeom>
            <a:solidFill>
              <a:srgbClr val="357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070" y="426974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57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070" y="414400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59"/>
                  </a:lnTo>
                  <a:close/>
                </a:path>
              </a:pathLst>
            </a:custGeom>
            <a:solidFill>
              <a:srgbClr val="34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070" y="401827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47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070" y="389255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9070" y="376682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59"/>
                  </a:lnTo>
                  <a:close/>
                </a:path>
              </a:pathLst>
            </a:custGeom>
            <a:solidFill>
              <a:srgbClr val="34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070" y="364109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36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070" y="351535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59"/>
                  </a:lnTo>
                  <a:close/>
                </a:path>
              </a:pathLst>
            </a:custGeom>
            <a:solidFill>
              <a:srgbClr val="3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070" y="338962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3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070" y="326390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3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9070" y="313817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29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33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070" y="301243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36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070" y="288671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36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070" y="2760979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16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070" y="263525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316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070" y="250952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316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070" y="238378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070" y="2258060"/>
              <a:ext cx="8641080" cy="137160"/>
            </a:xfrm>
            <a:custGeom>
              <a:avLst/>
              <a:gdLst/>
              <a:ahLst/>
              <a:cxnLst/>
              <a:rect l="l" t="t" r="r" b="b"/>
              <a:pathLst>
                <a:path w="8641080" h="137160">
                  <a:moveTo>
                    <a:pt x="8641080" y="137160"/>
                  </a:moveTo>
                  <a:lnTo>
                    <a:pt x="0" y="13716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7160"/>
                  </a:lnTo>
                  <a:close/>
                </a:path>
              </a:pathLst>
            </a:custGeom>
            <a:solidFill>
              <a:srgbClr val="306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9070" y="213232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306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9070" y="200660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306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9070" y="188086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306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9070" y="175513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2F6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070" y="162941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2F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070" y="150368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2F6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070" y="137795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2E6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9070" y="125221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29"/>
                  </a:moveTo>
                  <a:lnTo>
                    <a:pt x="0" y="138429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29"/>
                  </a:lnTo>
                  <a:close/>
                </a:path>
              </a:pathLst>
            </a:custGeom>
            <a:solidFill>
              <a:srgbClr val="2E6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070" y="112648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8430"/>
                  </a:moveTo>
                  <a:lnTo>
                    <a:pt x="0" y="138430"/>
                  </a:lnTo>
                  <a:lnTo>
                    <a:pt x="0" y="0"/>
                  </a:lnTo>
                  <a:lnTo>
                    <a:pt x="8641080" y="0"/>
                  </a:lnTo>
                  <a:lnTo>
                    <a:pt x="8641080" y="138430"/>
                  </a:lnTo>
                  <a:close/>
                </a:path>
              </a:pathLst>
            </a:custGeom>
            <a:solidFill>
              <a:srgbClr val="2E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070" y="1000759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41080" y="13970"/>
                  </a:moveTo>
                  <a:lnTo>
                    <a:pt x="8640839" y="13970"/>
                  </a:lnTo>
                  <a:lnTo>
                    <a:pt x="8640839" y="0"/>
                  </a:lnTo>
                  <a:lnTo>
                    <a:pt x="228" y="0"/>
                  </a:lnTo>
                  <a:lnTo>
                    <a:pt x="228" y="13970"/>
                  </a:lnTo>
                  <a:lnTo>
                    <a:pt x="0" y="13970"/>
                  </a:lnTo>
                  <a:lnTo>
                    <a:pt x="0" y="138430"/>
                  </a:lnTo>
                  <a:lnTo>
                    <a:pt x="8641080" y="138430"/>
                  </a:lnTo>
                  <a:lnTo>
                    <a:pt x="8641080" y="13970"/>
                  </a:lnTo>
                  <a:close/>
                </a:path>
              </a:pathLst>
            </a:custGeom>
            <a:solidFill>
              <a:srgbClr val="2E6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9113" y="875030"/>
              <a:ext cx="8641080" cy="138430"/>
            </a:xfrm>
            <a:custGeom>
              <a:avLst/>
              <a:gdLst/>
              <a:ahLst/>
              <a:cxnLst/>
              <a:rect l="l" t="t" r="r" b="b"/>
              <a:pathLst>
                <a:path w="8641080" h="138430">
                  <a:moveTo>
                    <a:pt x="8618476" y="0"/>
                  </a:moveTo>
                  <a:lnTo>
                    <a:pt x="23739" y="0"/>
                  </a:lnTo>
                  <a:lnTo>
                    <a:pt x="5036" y="68580"/>
                  </a:lnTo>
                  <a:lnTo>
                    <a:pt x="1226" y="102870"/>
                  </a:lnTo>
                  <a:lnTo>
                    <a:pt x="0" y="138430"/>
                  </a:lnTo>
                  <a:lnTo>
                    <a:pt x="8640992" y="138430"/>
                  </a:lnTo>
                  <a:lnTo>
                    <a:pt x="8639766" y="102870"/>
                  </a:lnTo>
                  <a:lnTo>
                    <a:pt x="8634686" y="68580"/>
                  </a:lnTo>
                  <a:lnTo>
                    <a:pt x="8618476" y="0"/>
                  </a:lnTo>
                  <a:close/>
                </a:path>
              </a:pathLst>
            </a:custGeom>
            <a:solidFill>
              <a:srgbClr val="2D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9390" y="749300"/>
              <a:ext cx="8601710" cy="138430"/>
            </a:xfrm>
            <a:custGeom>
              <a:avLst/>
              <a:gdLst/>
              <a:ahLst/>
              <a:cxnLst/>
              <a:rect l="l" t="t" r="r" b="b"/>
              <a:pathLst>
                <a:path w="8601710" h="138430">
                  <a:moveTo>
                    <a:pt x="8539950" y="0"/>
                  </a:moveTo>
                  <a:lnTo>
                    <a:pt x="60254" y="0"/>
                  </a:lnTo>
                  <a:lnTo>
                    <a:pt x="29210" y="55879"/>
                  </a:lnTo>
                  <a:lnTo>
                    <a:pt x="3810" y="124460"/>
                  </a:lnTo>
                  <a:lnTo>
                    <a:pt x="0" y="138429"/>
                  </a:lnTo>
                  <a:lnTo>
                    <a:pt x="8601202" y="138429"/>
                  </a:lnTo>
                  <a:lnTo>
                    <a:pt x="8597900" y="124460"/>
                  </a:lnTo>
                  <a:lnTo>
                    <a:pt x="8569960" y="55879"/>
                  </a:lnTo>
                  <a:lnTo>
                    <a:pt x="8539950" y="0"/>
                  </a:lnTo>
                  <a:close/>
                </a:path>
              </a:pathLst>
            </a:custGeom>
            <a:solidFill>
              <a:srgbClr val="2D6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2588" y="623570"/>
              <a:ext cx="8493760" cy="138430"/>
            </a:xfrm>
            <a:custGeom>
              <a:avLst/>
              <a:gdLst/>
              <a:ahLst/>
              <a:cxnLst/>
              <a:rect l="l" t="t" r="r" b="b"/>
              <a:pathLst>
                <a:path w="8493760" h="138429">
                  <a:moveTo>
                    <a:pt x="8391615" y="0"/>
                  </a:moveTo>
                  <a:lnTo>
                    <a:pt x="101436" y="0"/>
                  </a:lnTo>
                  <a:lnTo>
                    <a:pt x="59831" y="49529"/>
                  </a:lnTo>
                  <a:lnTo>
                    <a:pt x="14111" y="113029"/>
                  </a:lnTo>
                  <a:lnTo>
                    <a:pt x="0" y="138429"/>
                  </a:lnTo>
                  <a:lnTo>
                    <a:pt x="8493571" y="138429"/>
                  </a:lnTo>
                  <a:lnTo>
                    <a:pt x="8479931" y="113029"/>
                  </a:lnTo>
                  <a:lnTo>
                    <a:pt x="8434211" y="49529"/>
                  </a:lnTo>
                  <a:lnTo>
                    <a:pt x="8391615" y="0"/>
                  </a:lnTo>
                  <a:close/>
                </a:path>
              </a:pathLst>
            </a:custGeom>
            <a:solidFill>
              <a:srgbClr val="2D5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3357" y="497840"/>
              <a:ext cx="8312150" cy="138430"/>
            </a:xfrm>
            <a:custGeom>
              <a:avLst/>
              <a:gdLst/>
              <a:ahLst/>
              <a:cxnLst/>
              <a:rect l="l" t="t" r="r" b="b"/>
              <a:pathLst>
                <a:path w="8312150" h="138429">
                  <a:moveTo>
                    <a:pt x="8162467" y="0"/>
                  </a:moveTo>
                  <a:lnTo>
                    <a:pt x="150095" y="0"/>
                  </a:lnTo>
                  <a:lnTo>
                    <a:pt x="84632" y="53339"/>
                  </a:lnTo>
                  <a:lnTo>
                    <a:pt x="22402" y="111760"/>
                  </a:lnTo>
                  <a:lnTo>
                    <a:pt x="0" y="138430"/>
                  </a:lnTo>
                  <a:lnTo>
                    <a:pt x="8311769" y="138430"/>
                  </a:lnTo>
                  <a:lnTo>
                    <a:pt x="8288832" y="111760"/>
                  </a:lnTo>
                  <a:lnTo>
                    <a:pt x="8229142" y="53339"/>
                  </a:lnTo>
                  <a:lnTo>
                    <a:pt x="8162467" y="0"/>
                  </a:lnTo>
                  <a:close/>
                </a:path>
              </a:pathLst>
            </a:custGeom>
            <a:solidFill>
              <a:srgbClr val="2D5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7866" y="372110"/>
              <a:ext cx="8044180" cy="138430"/>
            </a:xfrm>
            <a:custGeom>
              <a:avLst/>
              <a:gdLst/>
              <a:ahLst/>
              <a:cxnLst/>
              <a:rect l="l" t="t" r="r" b="b"/>
              <a:pathLst>
                <a:path w="8044180" h="138429">
                  <a:moveTo>
                    <a:pt x="7812217" y="0"/>
                  </a:moveTo>
                  <a:lnTo>
                    <a:pt x="229999" y="0"/>
                  </a:lnTo>
                  <a:lnTo>
                    <a:pt x="172373" y="27939"/>
                  </a:lnTo>
                  <a:lnTo>
                    <a:pt x="93633" y="72389"/>
                  </a:lnTo>
                  <a:lnTo>
                    <a:pt x="18703" y="123189"/>
                  </a:lnTo>
                  <a:lnTo>
                    <a:pt x="0" y="138429"/>
                  </a:lnTo>
                  <a:lnTo>
                    <a:pt x="8043833" y="138429"/>
                  </a:lnTo>
                  <a:lnTo>
                    <a:pt x="8024783" y="123189"/>
                  </a:lnTo>
                  <a:lnTo>
                    <a:pt x="7949853" y="72389"/>
                  </a:lnTo>
                  <a:lnTo>
                    <a:pt x="7869843" y="27939"/>
                  </a:lnTo>
                  <a:lnTo>
                    <a:pt x="7812217" y="0"/>
                  </a:lnTo>
                  <a:close/>
                </a:path>
              </a:pathLst>
            </a:custGeom>
            <a:solidFill>
              <a:srgbClr val="2C5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1672" y="260350"/>
              <a:ext cx="7634605" cy="124460"/>
            </a:xfrm>
            <a:custGeom>
              <a:avLst/>
              <a:gdLst/>
              <a:ahLst/>
              <a:cxnLst/>
              <a:rect l="l" t="t" r="r" b="b"/>
              <a:pathLst>
                <a:path w="7634605" h="124460">
                  <a:moveTo>
                    <a:pt x="7121207" y="0"/>
                  </a:moveTo>
                  <a:lnTo>
                    <a:pt x="513397" y="0"/>
                  </a:lnTo>
                  <a:lnTo>
                    <a:pt x="418147" y="5079"/>
                  </a:lnTo>
                  <a:lnTo>
                    <a:pt x="324167" y="17779"/>
                  </a:lnTo>
                  <a:lnTo>
                    <a:pt x="230187" y="38100"/>
                  </a:lnTo>
                  <a:lnTo>
                    <a:pt x="140017" y="64770"/>
                  </a:lnTo>
                  <a:lnTo>
                    <a:pt x="52387" y="99060"/>
                  </a:lnTo>
                  <a:lnTo>
                    <a:pt x="0" y="124460"/>
                  </a:lnTo>
                  <a:lnTo>
                    <a:pt x="7634605" y="124460"/>
                  </a:lnTo>
                  <a:lnTo>
                    <a:pt x="7582217" y="99060"/>
                  </a:lnTo>
                  <a:lnTo>
                    <a:pt x="7494587" y="64770"/>
                  </a:lnTo>
                  <a:lnTo>
                    <a:pt x="7404417" y="38100"/>
                  </a:lnTo>
                  <a:lnTo>
                    <a:pt x="7311707" y="17779"/>
                  </a:lnTo>
                  <a:lnTo>
                    <a:pt x="7217727" y="5079"/>
                  </a:lnTo>
                  <a:lnTo>
                    <a:pt x="7121207" y="0"/>
                  </a:lnTo>
                  <a:close/>
                </a:path>
              </a:pathLst>
            </a:custGeom>
            <a:solidFill>
              <a:srgbClr val="2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9070" y="260350"/>
              <a:ext cx="8641080" cy="6408420"/>
            </a:xfrm>
            <a:custGeom>
              <a:avLst/>
              <a:gdLst/>
              <a:ahLst/>
              <a:cxnLst/>
              <a:rect l="l" t="t" r="r" b="b"/>
              <a:pathLst>
                <a:path w="8641080" h="6408420">
                  <a:moveTo>
                    <a:pt x="0" y="753110"/>
                  </a:moveTo>
                  <a:lnTo>
                    <a:pt x="6622" y="677799"/>
                  </a:lnTo>
                  <a:lnTo>
                    <a:pt x="14732" y="640365"/>
                  </a:lnTo>
                  <a:lnTo>
                    <a:pt x="25889" y="603189"/>
                  </a:lnTo>
                  <a:lnTo>
                    <a:pt x="39981" y="566355"/>
                  </a:lnTo>
                  <a:lnTo>
                    <a:pt x="56895" y="529945"/>
                  </a:lnTo>
                  <a:lnTo>
                    <a:pt x="76519" y="494043"/>
                  </a:lnTo>
                  <a:lnTo>
                    <a:pt x="98740" y="458733"/>
                  </a:lnTo>
                  <a:lnTo>
                    <a:pt x="123444" y="424097"/>
                  </a:lnTo>
                  <a:lnTo>
                    <a:pt x="150518" y="390219"/>
                  </a:lnTo>
                  <a:lnTo>
                    <a:pt x="179850" y="357182"/>
                  </a:lnTo>
                  <a:lnTo>
                    <a:pt x="211328" y="325069"/>
                  </a:lnTo>
                  <a:lnTo>
                    <a:pt x="244837" y="293963"/>
                  </a:lnTo>
                  <a:lnTo>
                    <a:pt x="280265" y="263949"/>
                  </a:lnTo>
                  <a:lnTo>
                    <a:pt x="317500" y="235108"/>
                  </a:lnTo>
                  <a:lnTo>
                    <a:pt x="356427" y="207525"/>
                  </a:lnTo>
                  <a:lnTo>
                    <a:pt x="396936" y="181282"/>
                  </a:lnTo>
                  <a:lnTo>
                    <a:pt x="438912" y="156464"/>
                  </a:lnTo>
                  <a:lnTo>
                    <a:pt x="482242" y="133152"/>
                  </a:lnTo>
                  <a:lnTo>
                    <a:pt x="526814" y="111430"/>
                  </a:lnTo>
                  <a:lnTo>
                    <a:pt x="572516" y="91382"/>
                  </a:lnTo>
                  <a:lnTo>
                    <a:pt x="619233" y="73091"/>
                  </a:lnTo>
                  <a:lnTo>
                    <a:pt x="666853" y="56640"/>
                  </a:lnTo>
                  <a:lnTo>
                    <a:pt x="715264" y="42113"/>
                  </a:lnTo>
                  <a:lnTo>
                    <a:pt x="764351" y="29592"/>
                  </a:lnTo>
                  <a:lnTo>
                    <a:pt x="814004" y="19161"/>
                  </a:lnTo>
                  <a:lnTo>
                    <a:pt x="864108" y="10902"/>
                  </a:lnTo>
                  <a:lnTo>
                    <a:pt x="914550" y="4901"/>
                  </a:lnTo>
                  <a:lnTo>
                    <a:pt x="965218" y="1239"/>
                  </a:lnTo>
                  <a:lnTo>
                    <a:pt x="1016000" y="0"/>
                  </a:lnTo>
                  <a:lnTo>
                    <a:pt x="7625080" y="0"/>
                  </a:lnTo>
                  <a:lnTo>
                    <a:pt x="7675861" y="1239"/>
                  </a:lnTo>
                  <a:lnTo>
                    <a:pt x="7726529" y="4901"/>
                  </a:lnTo>
                  <a:lnTo>
                    <a:pt x="7776971" y="10902"/>
                  </a:lnTo>
                  <a:lnTo>
                    <a:pt x="7827075" y="19161"/>
                  </a:lnTo>
                  <a:lnTo>
                    <a:pt x="7876728" y="29592"/>
                  </a:lnTo>
                  <a:lnTo>
                    <a:pt x="7925815" y="42113"/>
                  </a:lnTo>
                  <a:lnTo>
                    <a:pt x="7974226" y="56640"/>
                  </a:lnTo>
                  <a:lnTo>
                    <a:pt x="8021846" y="73091"/>
                  </a:lnTo>
                  <a:lnTo>
                    <a:pt x="8068564" y="91382"/>
                  </a:lnTo>
                  <a:lnTo>
                    <a:pt x="8114265" y="111430"/>
                  </a:lnTo>
                  <a:lnTo>
                    <a:pt x="8158837" y="133152"/>
                  </a:lnTo>
                  <a:lnTo>
                    <a:pt x="8202168" y="156463"/>
                  </a:lnTo>
                  <a:lnTo>
                    <a:pt x="8244143" y="181282"/>
                  </a:lnTo>
                  <a:lnTo>
                    <a:pt x="8284652" y="207525"/>
                  </a:lnTo>
                  <a:lnTo>
                    <a:pt x="8323580" y="235108"/>
                  </a:lnTo>
                  <a:lnTo>
                    <a:pt x="8360814" y="263949"/>
                  </a:lnTo>
                  <a:lnTo>
                    <a:pt x="8396242" y="293963"/>
                  </a:lnTo>
                  <a:lnTo>
                    <a:pt x="8429752" y="325069"/>
                  </a:lnTo>
                  <a:lnTo>
                    <a:pt x="8461229" y="357182"/>
                  </a:lnTo>
                  <a:lnTo>
                    <a:pt x="8490561" y="390219"/>
                  </a:lnTo>
                  <a:lnTo>
                    <a:pt x="8517636" y="424097"/>
                  </a:lnTo>
                  <a:lnTo>
                    <a:pt x="8542339" y="458733"/>
                  </a:lnTo>
                  <a:lnTo>
                    <a:pt x="8564560" y="494043"/>
                  </a:lnTo>
                  <a:lnTo>
                    <a:pt x="8584184" y="529945"/>
                  </a:lnTo>
                  <a:lnTo>
                    <a:pt x="8601098" y="566355"/>
                  </a:lnTo>
                  <a:lnTo>
                    <a:pt x="8615190" y="603189"/>
                  </a:lnTo>
                  <a:lnTo>
                    <a:pt x="8626348" y="640365"/>
                  </a:lnTo>
                  <a:lnTo>
                    <a:pt x="8634457" y="677799"/>
                  </a:lnTo>
                  <a:lnTo>
                    <a:pt x="8641080" y="753110"/>
                  </a:lnTo>
                  <a:lnTo>
                    <a:pt x="8641080" y="5655310"/>
                  </a:lnTo>
                  <a:lnTo>
                    <a:pt x="8634457" y="5730620"/>
                  </a:lnTo>
                  <a:lnTo>
                    <a:pt x="8626348" y="5768054"/>
                  </a:lnTo>
                  <a:lnTo>
                    <a:pt x="8615190" y="5805230"/>
                  </a:lnTo>
                  <a:lnTo>
                    <a:pt x="8601098" y="5842064"/>
                  </a:lnTo>
                  <a:lnTo>
                    <a:pt x="8584184" y="5878474"/>
                  </a:lnTo>
                  <a:lnTo>
                    <a:pt x="8564560" y="5914376"/>
                  </a:lnTo>
                  <a:lnTo>
                    <a:pt x="8542339" y="5949686"/>
                  </a:lnTo>
                  <a:lnTo>
                    <a:pt x="8517636" y="5984322"/>
                  </a:lnTo>
                  <a:lnTo>
                    <a:pt x="8490561" y="6018200"/>
                  </a:lnTo>
                  <a:lnTo>
                    <a:pt x="8461229" y="6051237"/>
                  </a:lnTo>
                  <a:lnTo>
                    <a:pt x="8429752" y="6083350"/>
                  </a:lnTo>
                  <a:lnTo>
                    <a:pt x="8396242" y="6114456"/>
                  </a:lnTo>
                  <a:lnTo>
                    <a:pt x="8360814" y="6144470"/>
                  </a:lnTo>
                  <a:lnTo>
                    <a:pt x="8323580" y="6173311"/>
                  </a:lnTo>
                  <a:lnTo>
                    <a:pt x="8284652" y="6200894"/>
                  </a:lnTo>
                  <a:lnTo>
                    <a:pt x="8244143" y="6227137"/>
                  </a:lnTo>
                  <a:lnTo>
                    <a:pt x="8202167" y="6251956"/>
                  </a:lnTo>
                  <a:lnTo>
                    <a:pt x="8158837" y="6275267"/>
                  </a:lnTo>
                  <a:lnTo>
                    <a:pt x="8114265" y="6296989"/>
                  </a:lnTo>
                  <a:lnTo>
                    <a:pt x="8068563" y="6317037"/>
                  </a:lnTo>
                  <a:lnTo>
                    <a:pt x="8021846" y="6335328"/>
                  </a:lnTo>
                  <a:lnTo>
                    <a:pt x="7974226" y="6351779"/>
                  </a:lnTo>
                  <a:lnTo>
                    <a:pt x="7925815" y="6366306"/>
                  </a:lnTo>
                  <a:lnTo>
                    <a:pt x="7876728" y="6378827"/>
                  </a:lnTo>
                  <a:lnTo>
                    <a:pt x="7827075" y="6389258"/>
                  </a:lnTo>
                  <a:lnTo>
                    <a:pt x="7776971" y="6397517"/>
                  </a:lnTo>
                  <a:lnTo>
                    <a:pt x="7726529" y="6403518"/>
                  </a:lnTo>
                  <a:lnTo>
                    <a:pt x="7675861" y="6407180"/>
                  </a:lnTo>
                  <a:lnTo>
                    <a:pt x="7625080" y="6408420"/>
                  </a:lnTo>
                  <a:lnTo>
                    <a:pt x="1016000" y="6408420"/>
                  </a:lnTo>
                  <a:lnTo>
                    <a:pt x="965218" y="6407180"/>
                  </a:lnTo>
                  <a:lnTo>
                    <a:pt x="914550" y="6403518"/>
                  </a:lnTo>
                  <a:lnTo>
                    <a:pt x="864107" y="6397517"/>
                  </a:lnTo>
                  <a:lnTo>
                    <a:pt x="814004" y="6389258"/>
                  </a:lnTo>
                  <a:lnTo>
                    <a:pt x="764351" y="6378827"/>
                  </a:lnTo>
                  <a:lnTo>
                    <a:pt x="715263" y="6366306"/>
                  </a:lnTo>
                  <a:lnTo>
                    <a:pt x="666853" y="6351779"/>
                  </a:lnTo>
                  <a:lnTo>
                    <a:pt x="619233" y="6335328"/>
                  </a:lnTo>
                  <a:lnTo>
                    <a:pt x="572515" y="6317037"/>
                  </a:lnTo>
                  <a:lnTo>
                    <a:pt x="526814" y="6296989"/>
                  </a:lnTo>
                  <a:lnTo>
                    <a:pt x="482242" y="6275267"/>
                  </a:lnTo>
                  <a:lnTo>
                    <a:pt x="438911" y="6251956"/>
                  </a:lnTo>
                  <a:lnTo>
                    <a:pt x="396936" y="6227137"/>
                  </a:lnTo>
                  <a:lnTo>
                    <a:pt x="356427" y="6200894"/>
                  </a:lnTo>
                  <a:lnTo>
                    <a:pt x="317499" y="6173311"/>
                  </a:lnTo>
                  <a:lnTo>
                    <a:pt x="280265" y="6144470"/>
                  </a:lnTo>
                  <a:lnTo>
                    <a:pt x="244837" y="6114456"/>
                  </a:lnTo>
                  <a:lnTo>
                    <a:pt x="211327" y="6083350"/>
                  </a:lnTo>
                  <a:lnTo>
                    <a:pt x="179850" y="6051237"/>
                  </a:lnTo>
                  <a:lnTo>
                    <a:pt x="150518" y="6018200"/>
                  </a:lnTo>
                  <a:lnTo>
                    <a:pt x="123443" y="5984322"/>
                  </a:lnTo>
                  <a:lnTo>
                    <a:pt x="98740" y="5949686"/>
                  </a:lnTo>
                  <a:lnTo>
                    <a:pt x="76519" y="5914376"/>
                  </a:lnTo>
                  <a:lnTo>
                    <a:pt x="56895" y="5878474"/>
                  </a:lnTo>
                  <a:lnTo>
                    <a:pt x="39981" y="5842064"/>
                  </a:lnTo>
                  <a:lnTo>
                    <a:pt x="25889" y="5805230"/>
                  </a:lnTo>
                  <a:lnTo>
                    <a:pt x="14731" y="5768054"/>
                  </a:lnTo>
                  <a:lnTo>
                    <a:pt x="6622" y="5730620"/>
                  </a:lnTo>
                  <a:lnTo>
                    <a:pt x="0" y="5655310"/>
                  </a:lnTo>
                  <a:lnTo>
                    <a:pt x="0" y="753110"/>
                  </a:lnTo>
                  <a:close/>
                </a:path>
                <a:path w="8641080" h="6408420">
                  <a:moveTo>
                    <a:pt x="0" y="0"/>
                  </a:moveTo>
                  <a:lnTo>
                    <a:pt x="0" y="0"/>
                  </a:lnTo>
                </a:path>
                <a:path w="8641080" h="6408420">
                  <a:moveTo>
                    <a:pt x="8641080" y="6408420"/>
                  </a:moveTo>
                  <a:lnTo>
                    <a:pt x="8641080" y="640842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16779" y="2924810"/>
              <a:ext cx="3455670" cy="793750"/>
            </a:xfrm>
            <a:custGeom>
              <a:avLst/>
              <a:gdLst/>
              <a:ahLst/>
              <a:cxnLst/>
              <a:rect l="l" t="t" r="r" b="b"/>
              <a:pathLst>
                <a:path w="3455670" h="793750">
                  <a:moveTo>
                    <a:pt x="3049270" y="0"/>
                  </a:moveTo>
                  <a:lnTo>
                    <a:pt x="406400" y="0"/>
                  </a:lnTo>
                  <a:lnTo>
                    <a:pt x="338945" y="1675"/>
                  </a:lnTo>
                  <a:lnTo>
                    <a:pt x="273163" y="6445"/>
                  </a:lnTo>
                  <a:lnTo>
                    <a:pt x="210725" y="13922"/>
                  </a:lnTo>
                  <a:lnTo>
                    <a:pt x="153305" y="23720"/>
                  </a:lnTo>
                  <a:lnTo>
                    <a:pt x="102575" y="35451"/>
                  </a:lnTo>
                  <a:lnTo>
                    <a:pt x="60207" y="48730"/>
                  </a:lnTo>
                  <a:lnTo>
                    <a:pt x="7247" y="78381"/>
                  </a:lnTo>
                  <a:lnTo>
                    <a:pt x="0" y="93979"/>
                  </a:lnTo>
                  <a:lnTo>
                    <a:pt x="0" y="699769"/>
                  </a:lnTo>
                  <a:lnTo>
                    <a:pt x="27873" y="730581"/>
                  </a:lnTo>
                  <a:lnTo>
                    <a:pt x="102575" y="758298"/>
                  </a:lnTo>
                  <a:lnTo>
                    <a:pt x="153305" y="770029"/>
                  </a:lnTo>
                  <a:lnTo>
                    <a:pt x="210725" y="779827"/>
                  </a:lnTo>
                  <a:lnTo>
                    <a:pt x="273163" y="787304"/>
                  </a:lnTo>
                  <a:lnTo>
                    <a:pt x="338945" y="792074"/>
                  </a:lnTo>
                  <a:lnTo>
                    <a:pt x="406400" y="793750"/>
                  </a:lnTo>
                  <a:lnTo>
                    <a:pt x="3049270" y="793750"/>
                  </a:lnTo>
                  <a:lnTo>
                    <a:pt x="3116724" y="792074"/>
                  </a:lnTo>
                  <a:lnTo>
                    <a:pt x="3182506" y="787304"/>
                  </a:lnTo>
                  <a:lnTo>
                    <a:pt x="3244944" y="779827"/>
                  </a:lnTo>
                  <a:lnTo>
                    <a:pt x="3302364" y="770029"/>
                  </a:lnTo>
                  <a:lnTo>
                    <a:pt x="3353094" y="758298"/>
                  </a:lnTo>
                  <a:lnTo>
                    <a:pt x="3395462" y="745019"/>
                  </a:lnTo>
                  <a:lnTo>
                    <a:pt x="3448422" y="715368"/>
                  </a:lnTo>
                  <a:lnTo>
                    <a:pt x="3455670" y="699769"/>
                  </a:lnTo>
                  <a:lnTo>
                    <a:pt x="3455670" y="93979"/>
                  </a:lnTo>
                  <a:lnTo>
                    <a:pt x="3427796" y="63168"/>
                  </a:lnTo>
                  <a:lnTo>
                    <a:pt x="3353094" y="35451"/>
                  </a:lnTo>
                  <a:lnTo>
                    <a:pt x="3302364" y="23720"/>
                  </a:lnTo>
                  <a:lnTo>
                    <a:pt x="3244944" y="13922"/>
                  </a:lnTo>
                  <a:lnTo>
                    <a:pt x="3182506" y="6445"/>
                  </a:lnTo>
                  <a:lnTo>
                    <a:pt x="3116724" y="1675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16779" y="2893181"/>
              <a:ext cx="3455670" cy="857250"/>
            </a:xfrm>
            <a:custGeom>
              <a:avLst/>
              <a:gdLst/>
              <a:ahLst/>
              <a:cxnLst/>
              <a:rect l="l" t="t" r="r" b="b"/>
              <a:pathLst>
                <a:path w="3455670" h="857250">
                  <a:moveTo>
                    <a:pt x="0" y="125608"/>
                  </a:moveTo>
                  <a:lnTo>
                    <a:pt x="27873" y="94797"/>
                  </a:lnTo>
                  <a:lnTo>
                    <a:pt x="102575" y="67080"/>
                  </a:lnTo>
                  <a:lnTo>
                    <a:pt x="153305" y="55348"/>
                  </a:lnTo>
                  <a:lnTo>
                    <a:pt x="210725" y="45550"/>
                  </a:lnTo>
                  <a:lnTo>
                    <a:pt x="273163" y="38073"/>
                  </a:lnTo>
                  <a:lnTo>
                    <a:pt x="338945" y="33303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303"/>
                  </a:lnTo>
                  <a:lnTo>
                    <a:pt x="3182506" y="38073"/>
                  </a:lnTo>
                  <a:lnTo>
                    <a:pt x="3244944" y="45550"/>
                  </a:lnTo>
                  <a:lnTo>
                    <a:pt x="3302364" y="55348"/>
                  </a:lnTo>
                  <a:lnTo>
                    <a:pt x="3353094" y="67080"/>
                  </a:lnTo>
                  <a:lnTo>
                    <a:pt x="3395462" y="80358"/>
                  </a:lnTo>
                  <a:lnTo>
                    <a:pt x="3448422" y="110009"/>
                  </a:lnTo>
                  <a:lnTo>
                    <a:pt x="3455670" y="125608"/>
                  </a:lnTo>
                  <a:lnTo>
                    <a:pt x="3455670" y="731398"/>
                  </a:lnTo>
                  <a:lnTo>
                    <a:pt x="3427796" y="762209"/>
                  </a:lnTo>
                  <a:lnTo>
                    <a:pt x="3353094" y="789926"/>
                  </a:lnTo>
                  <a:lnTo>
                    <a:pt x="3302364" y="801657"/>
                  </a:lnTo>
                  <a:lnTo>
                    <a:pt x="3244944" y="811455"/>
                  </a:lnTo>
                  <a:lnTo>
                    <a:pt x="3182506" y="818932"/>
                  </a:lnTo>
                  <a:lnTo>
                    <a:pt x="3116724" y="823702"/>
                  </a:lnTo>
                  <a:lnTo>
                    <a:pt x="3049270" y="825378"/>
                  </a:lnTo>
                  <a:lnTo>
                    <a:pt x="406400" y="825378"/>
                  </a:lnTo>
                  <a:lnTo>
                    <a:pt x="338945" y="823702"/>
                  </a:lnTo>
                  <a:lnTo>
                    <a:pt x="273163" y="818932"/>
                  </a:lnTo>
                  <a:lnTo>
                    <a:pt x="210725" y="811455"/>
                  </a:lnTo>
                  <a:lnTo>
                    <a:pt x="153305" y="801657"/>
                  </a:lnTo>
                  <a:lnTo>
                    <a:pt x="102575" y="789926"/>
                  </a:lnTo>
                  <a:lnTo>
                    <a:pt x="60207" y="776647"/>
                  </a:lnTo>
                  <a:lnTo>
                    <a:pt x="7247" y="746996"/>
                  </a:lnTo>
                  <a:lnTo>
                    <a:pt x="0" y="731398"/>
                  </a:lnTo>
                  <a:lnTo>
                    <a:pt x="0" y="125608"/>
                  </a:lnTo>
                  <a:close/>
                </a:path>
                <a:path w="3455670" h="857250">
                  <a:moveTo>
                    <a:pt x="0" y="0"/>
                  </a:moveTo>
                  <a:lnTo>
                    <a:pt x="0" y="63256"/>
                  </a:lnTo>
                </a:path>
                <a:path w="3455670" h="857250">
                  <a:moveTo>
                    <a:pt x="3455670" y="793749"/>
                  </a:moveTo>
                  <a:lnTo>
                    <a:pt x="3455670" y="85700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24650" y="5151120"/>
              <a:ext cx="1861820" cy="170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16779" y="4005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79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16779" y="3973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79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79">
                  <a:moveTo>
                    <a:pt x="0" y="0"/>
                  </a:moveTo>
                  <a:lnTo>
                    <a:pt x="0" y="63256"/>
                  </a:lnTo>
                </a:path>
                <a:path w="3455670" h="855979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464809" y="3035300"/>
            <a:ext cx="1958339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SCH</a:t>
            </a:r>
            <a:r>
              <a:rPr sz="3600" b="1" dirty="0">
                <a:solidFill>
                  <a:srgbClr val="A37800"/>
                </a:solidFill>
                <a:latin typeface="Comic Sans MS"/>
                <a:cs typeface="Comic Sans MS"/>
              </a:rPr>
              <a:t>OOL</a:t>
            </a:r>
            <a:endParaRPr sz="36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4180"/>
              </a:spcBef>
            </a:pPr>
            <a:r>
              <a:rPr sz="3600" b="1" spc="-5" dirty="0">
                <a:solidFill>
                  <a:srgbClr val="A37800"/>
                </a:solidFill>
                <a:latin typeface="Comic Sans MS"/>
                <a:cs typeface="Comic Sans MS"/>
              </a:rPr>
              <a:t>CAFÉ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54380" y="1814829"/>
            <a:ext cx="7449820" cy="3013710"/>
            <a:chOff x="754380" y="1814829"/>
            <a:chExt cx="7449820" cy="3013710"/>
          </a:xfrm>
        </p:grpSpPr>
        <p:sp>
          <p:nvSpPr>
            <p:cNvPr id="64" name="object 64"/>
            <p:cNvSpPr/>
            <p:nvPr/>
          </p:nvSpPr>
          <p:spPr>
            <a:xfrm>
              <a:off x="786130" y="1988819"/>
              <a:ext cx="2880360" cy="2807970"/>
            </a:xfrm>
            <a:custGeom>
              <a:avLst/>
              <a:gdLst/>
              <a:ahLst/>
              <a:cxnLst/>
              <a:rect l="l" t="t" r="r" b="b"/>
              <a:pathLst>
                <a:path w="2880360" h="2807970">
                  <a:moveTo>
                    <a:pt x="2541270" y="0"/>
                  </a:moveTo>
                  <a:lnTo>
                    <a:pt x="337820" y="0"/>
                  </a:lnTo>
                  <a:lnTo>
                    <a:pt x="291880" y="3969"/>
                  </a:lnTo>
                  <a:lnTo>
                    <a:pt x="246702" y="15381"/>
                  </a:lnTo>
                  <a:lnTo>
                    <a:pt x="203047" y="33491"/>
                  </a:lnTo>
                  <a:lnTo>
                    <a:pt x="161676" y="57555"/>
                  </a:lnTo>
                  <a:lnTo>
                    <a:pt x="123351" y="86829"/>
                  </a:lnTo>
                  <a:lnTo>
                    <a:pt x="88833" y="120568"/>
                  </a:lnTo>
                  <a:lnTo>
                    <a:pt x="58883" y="158029"/>
                  </a:lnTo>
                  <a:lnTo>
                    <a:pt x="34264" y="198467"/>
                  </a:lnTo>
                  <a:lnTo>
                    <a:pt x="15736" y="241137"/>
                  </a:lnTo>
                  <a:lnTo>
                    <a:pt x="4060" y="285296"/>
                  </a:lnTo>
                  <a:lnTo>
                    <a:pt x="0" y="330200"/>
                  </a:lnTo>
                  <a:lnTo>
                    <a:pt x="0" y="2477769"/>
                  </a:lnTo>
                  <a:lnTo>
                    <a:pt x="4060" y="2522673"/>
                  </a:lnTo>
                  <a:lnTo>
                    <a:pt x="15736" y="2566832"/>
                  </a:lnTo>
                  <a:lnTo>
                    <a:pt x="34264" y="2609502"/>
                  </a:lnTo>
                  <a:lnTo>
                    <a:pt x="58883" y="2649940"/>
                  </a:lnTo>
                  <a:lnTo>
                    <a:pt x="88833" y="2687401"/>
                  </a:lnTo>
                  <a:lnTo>
                    <a:pt x="123351" y="2721140"/>
                  </a:lnTo>
                  <a:lnTo>
                    <a:pt x="161676" y="2750414"/>
                  </a:lnTo>
                  <a:lnTo>
                    <a:pt x="203047" y="2774478"/>
                  </a:lnTo>
                  <a:lnTo>
                    <a:pt x="246702" y="2792588"/>
                  </a:lnTo>
                  <a:lnTo>
                    <a:pt x="291880" y="2804000"/>
                  </a:lnTo>
                  <a:lnTo>
                    <a:pt x="337820" y="2807969"/>
                  </a:lnTo>
                  <a:lnTo>
                    <a:pt x="2541270" y="2807969"/>
                  </a:lnTo>
                  <a:lnTo>
                    <a:pt x="2587525" y="2804000"/>
                  </a:lnTo>
                  <a:lnTo>
                    <a:pt x="2632961" y="2792588"/>
                  </a:lnTo>
                  <a:lnTo>
                    <a:pt x="2676824" y="2774478"/>
                  </a:lnTo>
                  <a:lnTo>
                    <a:pt x="2718356" y="2750414"/>
                  </a:lnTo>
                  <a:lnTo>
                    <a:pt x="2756802" y="2721140"/>
                  </a:lnTo>
                  <a:lnTo>
                    <a:pt x="2791407" y="2687401"/>
                  </a:lnTo>
                  <a:lnTo>
                    <a:pt x="2821415" y="2649940"/>
                  </a:lnTo>
                  <a:lnTo>
                    <a:pt x="2846069" y="2609502"/>
                  </a:lnTo>
                  <a:lnTo>
                    <a:pt x="2864616" y="2566832"/>
                  </a:lnTo>
                  <a:lnTo>
                    <a:pt x="2876298" y="2522673"/>
                  </a:lnTo>
                  <a:lnTo>
                    <a:pt x="2880360" y="2477769"/>
                  </a:lnTo>
                  <a:lnTo>
                    <a:pt x="2880360" y="330200"/>
                  </a:lnTo>
                  <a:lnTo>
                    <a:pt x="2876298" y="285296"/>
                  </a:lnTo>
                  <a:lnTo>
                    <a:pt x="2864616" y="241137"/>
                  </a:lnTo>
                  <a:lnTo>
                    <a:pt x="2846070" y="198467"/>
                  </a:lnTo>
                  <a:lnTo>
                    <a:pt x="2821415" y="158029"/>
                  </a:lnTo>
                  <a:lnTo>
                    <a:pt x="2791407" y="120568"/>
                  </a:lnTo>
                  <a:lnTo>
                    <a:pt x="2756802" y="86829"/>
                  </a:lnTo>
                  <a:lnTo>
                    <a:pt x="2718356" y="57555"/>
                  </a:lnTo>
                  <a:lnTo>
                    <a:pt x="2676824" y="33491"/>
                  </a:lnTo>
                  <a:lnTo>
                    <a:pt x="2632961" y="15381"/>
                  </a:lnTo>
                  <a:lnTo>
                    <a:pt x="2587525" y="3969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6130" y="1957191"/>
              <a:ext cx="2880360" cy="2871470"/>
            </a:xfrm>
            <a:custGeom>
              <a:avLst/>
              <a:gdLst/>
              <a:ahLst/>
              <a:cxnLst/>
              <a:rect l="l" t="t" r="r" b="b"/>
              <a:pathLst>
                <a:path w="2880360" h="2871470">
                  <a:moveTo>
                    <a:pt x="0" y="361828"/>
                  </a:moveTo>
                  <a:lnTo>
                    <a:pt x="4060" y="316924"/>
                  </a:lnTo>
                  <a:lnTo>
                    <a:pt x="15736" y="272765"/>
                  </a:lnTo>
                  <a:lnTo>
                    <a:pt x="34264" y="230095"/>
                  </a:lnTo>
                  <a:lnTo>
                    <a:pt x="58883" y="189657"/>
                  </a:lnTo>
                  <a:lnTo>
                    <a:pt x="88833" y="152196"/>
                  </a:lnTo>
                  <a:lnTo>
                    <a:pt x="123351" y="118457"/>
                  </a:lnTo>
                  <a:lnTo>
                    <a:pt x="161676" y="89183"/>
                  </a:lnTo>
                  <a:lnTo>
                    <a:pt x="203047" y="65119"/>
                  </a:lnTo>
                  <a:lnTo>
                    <a:pt x="246702" y="47009"/>
                  </a:lnTo>
                  <a:lnTo>
                    <a:pt x="291880" y="35597"/>
                  </a:lnTo>
                  <a:lnTo>
                    <a:pt x="337820" y="31628"/>
                  </a:lnTo>
                  <a:lnTo>
                    <a:pt x="2541270" y="31628"/>
                  </a:lnTo>
                  <a:lnTo>
                    <a:pt x="2587525" y="35597"/>
                  </a:lnTo>
                  <a:lnTo>
                    <a:pt x="2632961" y="47009"/>
                  </a:lnTo>
                  <a:lnTo>
                    <a:pt x="2676824" y="65119"/>
                  </a:lnTo>
                  <a:lnTo>
                    <a:pt x="2718356" y="89183"/>
                  </a:lnTo>
                  <a:lnTo>
                    <a:pt x="2756802" y="118457"/>
                  </a:lnTo>
                  <a:lnTo>
                    <a:pt x="2791407" y="152196"/>
                  </a:lnTo>
                  <a:lnTo>
                    <a:pt x="2821415" y="189657"/>
                  </a:lnTo>
                  <a:lnTo>
                    <a:pt x="2846070" y="230095"/>
                  </a:lnTo>
                  <a:lnTo>
                    <a:pt x="2864616" y="272765"/>
                  </a:lnTo>
                  <a:lnTo>
                    <a:pt x="2876298" y="316924"/>
                  </a:lnTo>
                  <a:lnTo>
                    <a:pt x="2880360" y="361828"/>
                  </a:lnTo>
                  <a:lnTo>
                    <a:pt x="2880360" y="2509398"/>
                  </a:lnTo>
                  <a:lnTo>
                    <a:pt x="2876298" y="2554301"/>
                  </a:lnTo>
                  <a:lnTo>
                    <a:pt x="2864616" y="2598460"/>
                  </a:lnTo>
                  <a:lnTo>
                    <a:pt x="2846069" y="2641130"/>
                  </a:lnTo>
                  <a:lnTo>
                    <a:pt x="2821415" y="2681568"/>
                  </a:lnTo>
                  <a:lnTo>
                    <a:pt x="2791407" y="2719029"/>
                  </a:lnTo>
                  <a:lnTo>
                    <a:pt x="2756802" y="2752768"/>
                  </a:lnTo>
                  <a:lnTo>
                    <a:pt x="2718356" y="2782042"/>
                  </a:lnTo>
                  <a:lnTo>
                    <a:pt x="2676824" y="2806106"/>
                  </a:lnTo>
                  <a:lnTo>
                    <a:pt x="2632961" y="2824216"/>
                  </a:lnTo>
                  <a:lnTo>
                    <a:pt x="2587525" y="2835628"/>
                  </a:lnTo>
                  <a:lnTo>
                    <a:pt x="2541270" y="2839598"/>
                  </a:lnTo>
                  <a:lnTo>
                    <a:pt x="337820" y="2839598"/>
                  </a:lnTo>
                  <a:lnTo>
                    <a:pt x="291880" y="2835628"/>
                  </a:lnTo>
                  <a:lnTo>
                    <a:pt x="246702" y="2824216"/>
                  </a:lnTo>
                  <a:lnTo>
                    <a:pt x="203047" y="2806106"/>
                  </a:lnTo>
                  <a:lnTo>
                    <a:pt x="161676" y="2782042"/>
                  </a:lnTo>
                  <a:lnTo>
                    <a:pt x="123351" y="2752768"/>
                  </a:lnTo>
                  <a:lnTo>
                    <a:pt x="88833" y="2719029"/>
                  </a:lnTo>
                  <a:lnTo>
                    <a:pt x="58883" y="2681568"/>
                  </a:lnTo>
                  <a:lnTo>
                    <a:pt x="34264" y="2641130"/>
                  </a:lnTo>
                  <a:lnTo>
                    <a:pt x="15736" y="2598460"/>
                  </a:lnTo>
                  <a:lnTo>
                    <a:pt x="4060" y="2554301"/>
                  </a:lnTo>
                  <a:lnTo>
                    <a:pt x="0" y="2509398"/>
                  </a:lnTo>
                  <a:lnTo>
                    <a:pt x="0" y="361828"/>
                  </a:lnTo>
                  <a:close/>
                </a:path>
                <a:path w="2880360" h="2871470">
                  <a:moveTo>
                    <a:pt x="0" y="0"/>
                  </a:moveTo>
                  <a:lnTo>
                    <a:pt x="0" y="63256"/>
                  </a:lnTo>
                </a:path>
                <a:path w="2880360" h="2871470">
                  <a:moveTo>
                    <a:pt x="2880360" y="2807969"/>
                  </a:moveTo>
                  <a:lnTo>
                    <a:pt x="2880360" y="287122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16780" y="1846579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16780" y="1814951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72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</a:t>
            </a:r>
            <a:r>
              <a:rPr dirty="0"/>
              <a:t>O</a:t>
            </a:r>
            <a:r>
              <a:rPr spc="-10" dirty="0"/>
              <a:t>T</a:t>
            </a:r>
            <a:r>
              <a:rPr spc="-5" dirty="0"/>
              <a:t>EL</a:t>
            </a:r>
          </a:p>
        </p:txBody>
      </p:sp>
      <p:sp>
        <p:nvSpPr>
          <p:cNvPr id="69" name="object 69"/>
          <p:cNvSpPr/>
          <p:nvPr/>
        </p:nvSpPr>
        <p:spPr>
          <a:xfrm>
            <a:off x="1004569" y="2214879"/>
            <a:ext cx="2280920" cy="2439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119" y="2071369"/>
            <a:ext cx="2091689" cy="258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85152" y="1814952"/>
            <a:ext cx="3519170" cy="855980"/>
            <a:chOff x="4685152" y="1814952"/>
            <a:chExt cx="3519170" cy="855980"/>
          </a:xfrm>
        </p:grpSpPr>
        <p:sp>
          <p:nvSpPr>
            <p:cNvPr id="4" name="object 4"/>
            <p:cNvSpPr/>
            <p:nvPr/>
          </p:nvSpPr>
          <p:spPr>
            <a:xfrm>
              <a:off x="4716780" y="1846580"/>
              <a:ext cx="3455670" cy="792480"/>
            </a:xfrm>
            <a:custGeom>
              <a:avLst/>
              <a:gdLst/>
              <a:ahLst/>
              <a:cxnLst/>
              <a:rect l="l" t="t" r="r" b="b"/>
              <a:pathLst>
                <a:path w="3455670" h="792480">
                  <a:moveTo>
                    <a:pt x="3049270" y="0"/>
                  </a:moveTo>
                  <a:lnTo>
                    <a:pt x="406400" y="0"/>
                  </a:lnTo>
                  <a:lnTo>
                    <a:pt x="338945" y="1632"/>
                  </a:lnTo>
                  <a:lnTo>
                    <a:pt x="273163" y="6285"/>
                  </a:lnTo>
                  <a:lnTo>
                    <a:pt x="210725" y="13593"/>
                  </a:lnTo>
                  <a:lnTo>
                    <a:pt x="153305" y="23191"/>
                  </a:lnTo>
                  <a:lnTo>
                    <a:pt x="102575" y="34711"/>
                  </a:lnTo>
                  <a:lnTo>
                    <a:pt x="60207" y="47789"/>
                  </a:lnTo>
                  <a:lnTo>
                    <a:pt x="7247" y="77154"/>
                  </a:lnTo>
                  <a:lnTo>
                    <a:pt x="0" y="92710"/>
                  </a:lnTo>
                  <a:lnTo>
                    <a:pt x="0" y="698500"/>
                  </a:lnTo>
                  <a:lnTo>
                    <a:pt x="27873" y="729311"/>
                  </a:lnTo>
                  <a:lnTo>
                    <a:pt x="102575" y="757028"/>
                  </a:lnTo>
                  <a:lnTo>
                    <a:pt x="153305" y="768759"/>
                  </a:lnTo>
                  <a:lnTo>
                    <a:pt x="210725" y="778557"/>
                  </a:lnTo>
                  <a:lnTo>
                    <a:pt x="273163" y="786034"/>
                  </a:lnTo>
                  <a:lnTo>
                    <a:pt x="338945" y="790804"/>
                  </a:lnTo>
                  <a:lnTo>
                    <a:pt x="406400" y="792480"/>
                  </a:lnTo>
                  <a:lnTo>
                    <a:pt x="3049270" y="792480"/>
                  </a:lnTo>
                  <a:lnTo>
                    <a:pt x="3116724" y="790804"/>
                  </a:lnTo>
                  <a:lnTo>
                    <a:pt x="3182506" y="786034"/>
                  </a:lnTo>
                  <a:lnTo>
                    <a:pt x="3244944" y="778557"/>
                  </a:lnTo>
                  <a:lnTo>
                    <a:pt x="3302364" y="768759"/>
                  </a:lnTo>
                  <a:lnTo>
                    <a:pt x="3353094" y="757028"/>
                  </a:lnTo>
                  <a:lnTo>
                    <a:pt x="3395462" y="743749"/>
                  </a:lnTo>
                  <a:lnTo>
                    <a:pt x="3448422" y="714098"/>
                  </a:lnTo>
                  <a:lnTo>
                    <a:pt x="3455670" y="698500"/>
                  </a:lnTo>
                  <a:lnTo>
                    <a:pt x="3455670" y="92710"/>
                  </a:lnTo>
                  <a:lnTo>
                    <a:pt x="3427796" y="62059"/>
                  </a:lnTo>
                  <a:lnTo>
                    <a:pt x="3353094" y="34711"/>
                  </a:lnTo>
                  <a:lnTo>
                    <a:pt x="3302364" y="23191"/>
                  </a:lnTo>
                  <a:lnTo>
                    <a:pt x="3244944" y="13593"/>
                  </a:lnTo>
                  <a:lnTo>
                    <a:pt x="3182506" y="6285"/>
                  </a:lnTo>
                  <a:lnTo>
                    <a:pt x="3116724" y="1632"/>
                  </a:lnTo>
                  <a:lnTo>
                    <a:pt x="30492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6780" y="1814952"/>
              <a:ext cx="3455670" cy="855980"/>
            </a:xfrm>
            <a:custGeom>
              <a:avLst/>
              <a:gdLst/>
              <a:ahLst/>
              <a:cxnLst/>
              <a:rect l="l" t="t" r="r" b="b"/>
              <a:pathLst>
                <a:path w="3455670" h="855980">
                  <a:moveTo>
                    <a:pt x="0" y="124338"/>
                  </a:moveTo>
                  <a:lnTo>
                    <a:pt x="27873" y="93687"/>
                  </a:lnTo>
                  <a:lnTo>
                    <a:pt x="102575" y="66339"/>
                  </a:lnTo>
                  <a:lnTo>
                    <a:pt x="153305" y="54819"/>
                  </a:lnTo>
                  <a:lnTo>
                    <a:pt x="210725" y="45221"/>
                  </a:lnTo>
                  <a:lnTo>
                    <a:pt x="273163" y="37913"/>
                  </a:lnTo>
                  <a:lnTo>
                    <a:pt x="338945" y="33260"/>
                  </a:lnTo>
                  <a:lnTo>
                    <a:pt x="406400" y="31628"/>
                  </a:lnTo>
                  <a:lnTo>
                    <a:pt x="3049270" y="31628"/>
                  </a:lnTo>
                  <a:lnTo>
                    <a:pt x="3116724" y="33260"/>
                  </a:lnTo>
                  <a:lnTo>
                    <a:pt x="3182506" y="37913"/>
                  </a:lnTo>
                  <a:lnTo>
                    <a:pt x="3244944" y="45221"/>
                  </a:lnTo>
                  <a:lnTo>
                    <a:pt x="3302364" y="54819"/>
                  </a:lnTo>
                  <a:lnTo>
                    <a:pt x="3353094" y="66339"/>
                  </a:lnTo>
                  <a:lnTo>
                    <a:pt x="3395462" y="79417"/>
                  </a:lnTo>
                  <a:lnTo>
                    <a:pt x="3448422" y="108782"/>
                  </a:lnTo>
                  <a:lnTo>
                    <a:pt x="3455670" y="124338"/>
                  </a:lnTo>
                  <a:lnTo>
                    <a:pt x="3455670" y="730128"/>
                  </a:lnTo>
                  <a:lnTo>
                    <a:pt x="3427796" y="760939"/>
                  </a:lnTo>
                  <a:lnTo>
                    <a:pt x="3353094" y="788656"/>
                  </a:lnTo>
                  <a:lnTo>
                    <a:pt x="3302364" y="800387"/>
                  </a:lnTo>
                  <a:lnTo>
                    <a:pt x="3244944" y="810185"/>
                  </a:lnTo>
                  <a:lnTo>
                    <a:pt x="3182506" y="817662"/>
                  </a:lnTo>
                  <a:lnTo>
                    <a:pt x="3116724" y="822432"/>
                  </a:lnTo>
                  <a:lnTo>
                    <a:pt x="3049270" y="824108"/>
                  </a:lnTo>
                  <a:lnTo>
                    <a:pt x="406400" y="824108"/>
                  </a:lnTo>
                  <a:lnTo>
                    <a:pt x="338945" y="822432"/>
                  </a:lnTo>
                  <a:lnTo>
                    <a:pt x="273163" y="817662"/>
                  </a:lnTo>
                  <a:lnTo>
                    <a:pt x="210725" y="810185"/>
                  </a:lnTo>
                  <a:lnTo>
                    <a:pt x="153305" y="800387"/>
                  </a:lnTo>
                  <a:lnTo>
                    <a:pt x="102575" y="788656"/>
                  </a:lnTo>
                  <a:lnTo>
                    <a:pt x="60207" y="775377"/>
                  </a:lnTo>
                  <a:lnTo>
                    <a:pt x="7247" y="745726"/>
                  </a:lnTo>
                  <a:lnTo>
                    <a:pt x="0" y="730128"/>
                  </a:lnTo>
                  <a:lnTo>
                    <a:pt x="0" y="124338"/>
                  </a:lnTo>
                  <a:close/>
                </a:path>
                <a:path w="3455670" h="855980">
                  <a:moveTo>
                    <a:pt x="0" y="0"/>
                  </a:moveTo>
                  <a:lnTo>
                    <a:pt x="0" y="63256"/>
                  </a:lnTo>
                </a:path>
                <a:path w="3455670" h="855980">
                  <a:moveTo>
                    <a:pt x="3455670" y="792480"/>
                  </a:moveTo>
                  <a:lnTo>
                    <a:pt x="3455670" y="855736"/>
                  </a:lnTo>
                </a:path>
              </a:pathLst>
            </a:custGeom>
            <a:ln w="63256">
              <a:solidFill>
                <a:srgbClr val="FF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15890" y="1955800"/>
            <a:ext cx="245491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</a:t>
            </a:r>
            <a:r>
              <a:rPr dirty="0"/>
              <a:t>O</a:t>
            </a:r>
            <a:r>
              <a:rPr spc="-5" dirty="0"/>
              <a:t>SPI</a:t>
            </a:r>
            <a:r>
              <a:rPr dirty="0"/>
              <a:t>T</a:t>
            </a:r>
            <a:r>
              <a:rPr spc="-15" dirty="0"/>
              <a:t>A</a:t>
            </a:r>
            <a:r>
              <a:rPr dirty="0"/>
              <a:t>L</a:t>
            </a:r>
          </a:p>
          <a:p>
            <a:pPr marL="261620" marR="252095" indent="635" algn="ctr">
              <a:lnSpc>
                <a:spcPts val="8500"/>
              </a:lnSpc>
              <a:spcBef>
                <a:spcPts val="980"/>
              </a:spcBef>
            </a:pPr>
            <a:r>
              <a:rPr spc="-5" dirty="0"/>
              <a:t>HOTEL  SCH</a:t>
            </a:r>
            <a:r>
              <a:rPr dirty="0"/>
              <a:t>OOL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109</Words>
  <Application>Microsoft Office PowerPoint</Application>
  <PresentationFormat>Presentación en pantalla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Calibri</vt:lpstr>
      <vt:lpstr>Comic Sans MS</vt:lpstr>
      <vt:lpstr>Cooper Black</vt:lpstr>
      <vt:lpstr>Office Theme</vt:lpstr>
      <vt:lpstr>PLACES IN TOWN</vt:lpstr>
      <vt:lpstr>RESTAURANT</vt:lpstr>
      <vt:lpstr>CHURCH</vt:lpstr>
      <vt:lpstr>HOTEL</vt:lpstr>
      <vt:lpstr>BUS STOP</vt:lpstr>
      <vt:lpstr>MUSEUM</vt:lpstr>
      <vt:lpstr>BAKER’S</vt:lpstr>
      <vt:lpstr>HOTEL</vt:lpstr>
      <vt:lpstr>HOSPITAL HOTEL  SCHOOL</vt:lpstr>
      <vt:lpstr>PETROL STATION</vt:lpstr>
      <vt:lpstr>POLICE STATION</vt:lpstr>
      <vt:lpstr>BUTCHER’S POST OFFICE  SCHOOL</vt:lpstr>
      <vt:lpstr>PARK ZOO</vt:lpstr>
      <vt:lpstr>SCHOOL ZOO  CHURCH</vt:lpstr>
      <vt:lpstr>BANK SCHOOL  CHURCH</vt:lpstr>
      <vt:lpstr>BUS STATION</vt:lpstr>
      <vt:lpstr>ANTIQUE SHOP</vt:lpstr>
      <vt:lpstr>Presentación de PowerPoint</vt:lpstr>
      <vt:lpstr>quiet – big – beautiful – bad - clean - noisy  - healthy – good -  interesting – pretty - 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IN TOWN</dc:title>
  <dc:creator>hp</dc:creator>
  <cp:lastModifiedBy>hp</cp:lastModifiedBy>
  <cp:revision>3</cp:revision>
  <dcterms:created xsi:type="dcterms:W3CDTF">2020-11-26T21:58:59Z</dcterms:created>
  <dcterms:modified xsi:type="dcterms:W3CDTF">2020-11-26T22:27:36Z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2020-11-26T00:00:00Z</vt:filetime>
  </property>
</Properties>
</file>